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54" r:id="rId2"/>
  </p:sldMasterIdLst>
  <p:notesMasterIdLst>
    <p:notesMasterId r:id="rId16"/>
  </p:notesMasterIdLst>
  <p:handoutMasterIdLst>
    <p:handoutMasterId r:id="rId17"/>
  </p:handoutMasterIdLst>
  <p:sldIdLst>
    <p:sldId id="1192" r:id="rId3"/>
    <p:sldId id="3016" r:id="rId4"/>
    <p:sldId id="3017" r:id="rId5"/>
    <p:sldId id="3021" r:id="rId6"/>
    <p:sldId id="3018" r:id="rId7"/>
    <p:sldId id="3019" r:id="rId8"/>
    <p:sldId id="3026" r:id="rId9"/>
    <p:sldId id="3020" r:id="rId10"/>
    <p:sldId id="3023" r:id="rId11"/>
    <p:sldId id="3024" r:id="rId12"/>
    <p:sldId id="3028" r:id="rId13"/>
    <p:sldId id="3025" r:id="rId14"/>
    <p:sldId id="3015" r:id="rId15"/>
  </p:sldIdLst>
  <p:sldSz cx="12179300" cy="6858000"/>
  <p:notesSz cx="6797675" cy="992505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457017" marR="0" indent="-457017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1pPr>
    <a:lvl2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2pPr>
    <a:lvl3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3pPr>
    <a:lvl4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4pPr>
    <a:lvl5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5pPr>
    <a:lvl6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6pPr>
    <a:lvl7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7pPr>
    <a:lvl8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8pPr>
    <a:lvl9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E7B"/>
    <a:srgbClr val="BFBFBF"/>
    <a:srgbClr val="2B7CC1"/>
    <a:srgbClr val="EC3A3E"/>
    <a:srgbClr val="00357F"/>
    <a:srgbClr val="0986D0"/>
    <a:srgbClr val="F0667F"/>
    <a:srgbClr val="F867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 snapToGrid="0">
      <p:cViewPr varScale="1">
        <p:scale>
          <a:sx n="61" d="100"/>
          <a:sy n="61" d="100"/>
        </p:scale>
        <p:origin x="540" y="44"/>
      </p:cViewPr>
      <p:guideLst>
        <p:guide orient="horz" pos="2160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7521E-902D-41D3-B89D-1C690AD3003A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DBF6-C6A4-4422-9DE3-63820F4D9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408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/>
          </p:nvPr>
        </p:nvSpPr>
        <p:spPr>
          <a:xfrm>
            <a:off x="95250" y="744538"/>
            <a:ext cx="6607175" cy="3721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6" name="Shape 436"/>
          <p:cNvSpPr>
            <a:spLocks noGrp="1"/>
          </p:cNvSpPr>
          <p:nvPr>
            <p:ph type="body" sz="quarter" idx="1"/>
          </p:nvPr>
        </p:nvSpPr>
        <p:spPr>
          <a:xfrm>
            <a:off x="906357" y="4714399"/>
            <a:ext cx="4984962" cy="446627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892579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135489" latinLnBrk="0">
      <a:defRPr sz="1500">
        <a:latin typeface="+mj-lt"/>
        <a:ea typeface="+mj-ea"/>
        <a:cs typeface="+mj-cs"/>
        <a:sym typeface="Calibri"/>
      </a:defRPr>
    </a:lvl1pPr>
    <a:lvl2pPr indent="228600" defTabSz="1135489" latinLnBrk="0">
      <a:defRPr sz="1500">
        <a:latin typeface="+mj-lt"/>
        <a:ea typeface="+mj-ea"/>
        <a:cs typeface="+mj-cs"/>
        <a:sym typeface="Calibri"/>
      </a:defRPr>
    </a:lvl2pPr>
    <a:lvl3pPr indent="457200" defTabSz="1135489" latinLnBrk="0">
      <a:defRPr sz="1500">
        <a:latin typeface="+mj-lt"/>
        <a:ea typeface="+mj-ea"/>
        <a:cs typeface="+mj-cs"/>
        <a:sym typeface="Calibri"/>
      </a:defRPr>
    </a:lvl3pPr>
    <a:lvl4pPr indent="685800" defTabSz="1135489" latinLnBrk="0">
      <a:defRPr sz="1500">
        <a:latin typeface="+mj-lt"/>
        <a:ea typeface="+mj-ea"/>
        <a:cs typeface="+mj-cs"/>
        <a:sym typeface="Calibri"/>
      </a:defRPr>
    </a:lvl4pPr>
    <a:lvl5pPr indent="914400" defTabSz="1135489" latinLnBrk="0">
      <a:defRPr sz="1500">
        <a:latin typeface="+mj-lt"/>
        <a:ea typeface="+mj-ea"/>
        <a:cs typeface="+mj-cs"/>
        <a:sym typeface="Calibri"/>
      </a:defRPr>
    </a:lvl5pPr>
    <a:lvl6pPr indent="1143000" defTabSz="1135489" latinLnBrk="0">
      <a:defRPr sz="1500">
        <a:latin typeface="+mj-lt"/>
        <a:ea typeface="+mj-ea"/>
        <a:cs typeface="+mj-cs"/>
        <a:sym typeface="Calibri"/>
      </a:defRPr>
    </a:lvl6pPr>
    <a:lvl7pPr indent="1371600" defTabSz="1135489" latinLnBrk="0">
      <a:defRPr sz="1500">
        <a:latin typeface="+mj-lt"/>
        <a:ea typeface="+mj-ea"/>
        <a:cs typeface="+mj-cs"/>
        <a:sym typeface="Calibri"/>
      </a:defRPr>
    </a:lvl7pPr>
    <a:lvl8pPr indent="1600200" defTabSz="1135489" latinLnBrk="0">
      <a:defRPr sz="1500">
        <a:latin typeface="+mj-lt"/>
        <a:ea typeface="+mj-ea"/>
        <a:cs typeface="+mj-cs"/>
        <a:sym typeface="Calibri"/>
      </a:defRPr>
    </a:lvl8pPr>
    <a:lvl9pPr indent="1828800" defTabSz="1135489" latinLnBrk="0">
      <a:defRPr sz="15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69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>
            <a:spLocks noGrp="1"/>
          </p:cNvSpPr>
          <p:nvPr>
            <p:ph type="title"/>
          </p:nvPr>
        </p:nvSpPr>
        <p:spPr>
          <a:xfrm>
            <a:off x="2114891" y="848838"/>
            <a:ext cx="7949516" cy="427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96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09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09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09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09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09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09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09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090"/>
            </a:lvl9pPr>
          </a:lstStyle>
          <a:p>
            <a:endParaRPr dirty="0"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1"/>
          </p:nvPr>
        </p:nvSpPr>
        <p:spPr>
          <a:xfrm>
            <a:off x="856050" y="1660405"/>
            <a:ext cx="4174661" cy="242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76972" marR="0" lvl="0" indent="-1384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75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IBM Plex Sans"/>
              </a:defRPr>
            </a:lvl1pPr>
            <a:lvl2pPr marL="553944" marR="0" lvl="1" indent="-1384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830915" marR="0" lvl="2" indent="-1384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107887" marR="0" lvl="3" indent="-1384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384859" marR="0" lvl="4" indent="-1384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1661831" marR="0" lvl="5" indent="-1384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1938802" marR="0" lvl="6" indent="-1384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215774" marR="0" lvl="7" indent="-1384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2492746" marR="0" lvl="8" indent="-1384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6272339" y="1577340"/>
            <a:ext cx="5297996" cy="16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76972" marR="0" lvl="0" indent="-1384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IBM Plex Sans"/>
              </a:defRPr>
            </a:lvl1pPr>
            <a:lvl2pPr marL="553944" marR="0" lvl="1" indent="-1384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830915" marR="0" lvl="2" indent="-1384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107887" marR="0" lvl="3" indent="-1384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384859" marR="0" lvl="4" indent="-1384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1661831" marR="0" lvl="5" indent="-1384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1938802" marR="0" lvl="6" indent="-1384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215774" marR="0" lvl="7" indent="-1384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2492746" marR="0" lvl="8" indent="-1384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0" name="Google Shape;30;p17"/>
          <p:cNvSpPr txBox="1">
            <a:spLocks noGrp="1"/>
          </p:cNvSpPr>
          <p:nvPr>
            <p:ph type="ftr" idx="11"/>
          </p:nvPr>
        </p:nvSpPr>
        <p:spPr>
          <a:xfrm>
            <a:off x="4140962" y="6377940"/>
            <a:ext cx="3897376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IBM Plex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31" name="Google Shape;31;p17"/>
          <p:cNvSpPr txBox="1">
            <a:spLocks noGrp="1"/>
          </p:cNvSpPr>
          <p:nvPr>
            <p:ph type="dt" idx="10"/>
          </p:nvPr>
        </p:nvSpPr>
        <p:spPr>
          <a:xfrm>
            <a:off x="608965" y="6377940"/>
            <a:ext cx="280123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IBM Plex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769097" y="6377940"/>
            <a:ext cx="280123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9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IBM Plex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090">
                <a:solidFill>
                  <a:srgbClr val="888888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090">
                <a:solidFill>
                  <a:srgbClr val="888888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090">
                <a:solidFill>
                  <a:srgbClr val="888888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090">
                <a:solidFill>
                  <a:srgbClr val="888888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090">
                <a:solidFill>
                  <a:srgbClr val="888888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090">
                <a:solidFill>
                  <a:srgbClr val="888888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090">
                <a:solidFill>
                  <a:srgbClr val="888888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090">
                <a:solidFill>
                  <a:srgbClr val="888888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3F7C3-76B6-41D4-A7A9-626F08A1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14" y="457200"/>
            <a:ext cx="3928141" cy="1600200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E87291-6AB8-4E8F-93FB-3E44C8C1B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789" y="987426"/>
            <a:ext cx="6165771" cy="4873625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61C4A-6655-4646-BCAC-0EB843F0A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914" y="2057400"/>
            <a:ext cx="3928141" cy="381158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64A059-683C-4A20-9FDC-AB02637E4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84C-FD71-44C4-832A-18A4F532006F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3508C9-004D-4AF0-92E2-67E699D8C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F0099D-CF77-4420-8510-265135229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619-93D7-4055-A99D-509152F2D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0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242AE-88E8-4FAF-8234-B68C64C8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14" y="457200"/>
            <a:ext cx="3928141" cy="1600200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A8396D-F4E0-406B-AE60-D548D9F7A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7789" y="987426"/>
            <a:ext cx="6165771" cy="4873625"/>
          </a:xfrm>
        </p:spPr>
        <p:txBody>
          <a:bodyPr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29E7F3-0B97-466A-AA40-B66D87B9C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914" y="2057400"/>
            <a:ext cx="3928141" cy="381158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14D044-4AAC-4F0A-A946-D7FEC21C9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84C-FD71-44C4-832A-18A4F532006F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C3D82D-276D-4FA1-9801-941B2F62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775B66-B9EF-4DEA-BAB3-C274BF5D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619-93D7-4055-A99D-509152F2D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276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F5907-DB4F-4772-88F1-50CFC765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D63886-EF5D-4572-A7A5-81AD98BCD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636D1-D3F5-4A58-8ABD-360A6C81A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84C-FD71-44C4-832A-18A4F532006F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3646F-BD91-4A77-B858-A39F7833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B0957-712A-4A0A-88ED-FB048072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619-93D7-4055-A99D-509152F2D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865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41136F-B48C-4468-AC36-D46398DAD5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15811" y="365125"/>
            <a:ext cx="2626162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E8B5B2-DFA9-4ED5-B233-D6A50A6B7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327" y="365125"/>
            <a:ext cx="7726243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6FD3D6-BAC6-4AF5-A420-0BF7C3A0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84C-FD71-44C4-832A-18A4F532006F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DC39C9-447B-4357-8F51-87F95D5C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D09076-0086-40A5-99E5-3492E6C6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619-93D7-4055-A99D-509152F2D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38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16E7E-55AA-4528-8676-0BD477CF0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658ED5-7EF0-449F-8923-7A6CDFBE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F50ED-EC38-442D-A16F-190A6CF7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E1DF-9AA2-46A4-9D05-5CEA4E3CC4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0BFB97BA-C918-47CD-AFD9-9371130B1B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2392" y="0"/>
            <a:ext cx="12191692" cy="38808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9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A5987-04BD-4B8F-A952-FE46113EA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13" y="1122363"/>
            <a:ext cx="9134475" cy="2387600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81DA5E-8C50-4369-99A0-34674D071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13" y="3602038"/>
            <a:ext cx="9134475" cy="1655762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F6CC1A-5763-40FA-9BB8-D5592551C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84C-FD71-44C4-832A-18A4F532006F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C6F040-E733-4FEA-B01B-F5F875DE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31FA54-3CAA-4AC8-94B8-D98467B4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619-93D7-4055-A99D-509152F2D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5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F9D12-6C4F-4818-8578-C7F19521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BA3585-8997-4A27-811A-1A090470B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0853F2-40E9-4D11-837B-B72CAC50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84C-FD71-44C4-832A-18A4F532006F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3CCFE4-04B8-4A0F-9FF2-FD1183DB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8FB74D-F9FD-4981-8348-6BEA64D0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619-93D7-4055-A99D-509152F2D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35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6F159-D727-43A7-9B66-0C78988DB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84" y="1709739"/>
            <a:ext cx="10504646" cy="2852737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B77EE0-BF2E-4C99-8BCC-F69278275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984" y="4589464"/>
            <a:ext cx="10504646" cy="150018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8C4915-2BD2-41C4-9A85-B19A51BC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84C-FD71-44C4-832A-18A4F532006F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3B46FE-4176-4ED0-A7C2-4416C920E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3091A-76BA-4FEE-B560-68080D94F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619-93D7-4055-A99D-509152F2D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8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9A180-D3EB-4ABE-92B5-ADA285E14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8E90C-52FD-4198-82B1-AFEFED790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327" y="1825625"/>
            <a:ext cx="517620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80B450-BCA4-410A-8CCC-2C5E4E6CC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5770" y="1825625"/>
            <a:ext cx="517620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5A7933-C09E-4ACA-BA28-5FC9F4FF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84C-FD71-44C4-832A-18A4F532006F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D48840-5C80-43FB-A895-C37BF2EE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48222D-59E2-4E13-93E2-68E1377A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619-93D7-4055-A99D-509152F2D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7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E7CF4-3A64-4C28-89FA-B15D3A35A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13" y="365126"/>
            <a:ext cx="10504646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EE29C9-3965-493F-AE66-A6B3D0D62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914" y="1681163"/>
            <a:ext cx="5152414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C7F26D-0D50-4408-BB84-C1759AE7F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914" y="2505075"/>
            <a:ext cx="5152414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264226-4605-4E49-A270-794B7A719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5771" y="1681163"/>
            <a:ext cx="5177789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9AFF69-8703-4666-A1FF-39898BDD0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5771" y="2505075"/>
            <a:ext cx="5177789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B1F837-0EFE-4167-AF2B-FF6087C6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84C-FD71-44C4-832A-18A4F532006F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15F24D-E7CE-46AA-94D0-9D7B2296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B4DA3B-E42D-4D58-BB1E-AA8A9245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619-93D7-4055-A99D-509152F2D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05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C87C2-AFF3-4660-A4D3-52C4A792C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52BAA1A-6B01-4F60-8D59-97969F64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84C-FD71-44C4-832A-18A4F532006F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FB2C9A-6D93-47BF-8C1F-B3CBAD064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C45790-9540-441E-9B93-FEA2CF80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619-93D7-4055-A99D-509152F2D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7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6AC872-49E7-470E-A7CE-1E89EDAF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84C-FD71-44C4-832A-18A4F532006F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332FC7-D0E3-4CA7-ACCE-7CD2AF22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C779E4-0A96-4563-9F9E-C86773FF5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619-93D7-4055-A99D-509152F2D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1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691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40B99-7A83-4A36-BFEC-3E969363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27" y="365126"/>
            <a:ext cx="10504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1C625D-2409-4B67-BDB8-BAC92B975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327" y="1825625"/>
            <a:ext cx="105046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59117-37AB-4C2E-99CD-AD0F2E870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327" y="6356351"/>
            <a:ext cx="2740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2084C-FD71-44C4-832A-18A4F532006F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D877FE-6975-44E8-B46E-2353563D5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4393" y="6356351"/>
            <a:ext cx="4110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72EF28-8E21-4E74-A7FB-4322D138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630" y="6356351"/>
            <a:ext cx="2740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0F619-93D7-4055-A99D-509152F2D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78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1" indent="-228371" algn="l" defTabSz="9134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7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3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5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8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1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ark.ru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bc-nark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hyperlink" Target="https://bc-nark.ru/projects/index.php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человек, одежда, текст, ноутбук&#10;&#10;Автоматически созданное описание">
            <a:extLst>
              <a:ext uri="{FF2B5EF4-FFF2-40B4-BE49-F238E27FC236}">
                <a16:creationId xmlns:a16="http://schemas.microsoft.com/office/drawing/2014/main" id="{E6C4F4EC-036F-115D-84B8-1FF6AD0D64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922"/>
          <a:stretch/>
        </p:blipFill>
        <p:spPr>
          <a:xfrm>
            <a:off x="0" y="-1"/>
            <a:ext cx="12179300" cy="685800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B0E61B1-6129-4A3D-8B81-5E88167B0845}"/>
              </a:ext>
            </a:extLst>
          </p:cNvPr>
          <p:cNvSpPr/>
          <p:nvPr/>
        </p:nvSpPr>
        <p:spPr>
          <a:xfrm>
            <a:off x="610858" y="2351880"/>
            <a:ext cx="10981228" cy="1869230"/>
          </a:xfrm>
          <a:prstGeom prst="rect">
            <a:avLst/>
          </a:prstGeom>
          <a:solidFill>
            <a:srgbClr val="16478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defTabSz="913486" hangingPunct="1"/>
            <a:endParaRPr lang="ru-RU" sz="1798" kern="1200" dirty="0">
              <a:solidFill>
                <a:prstClr val="white"/>
              </a:solidFill>
              <a:effectLst/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9D9AE6-ADBB-4126-82EE-759208E34004}"/>
              </a:ext>
            </a:extLst>
          </p:cNvPr>
          <p:cNvSpPr txBox="1"/>
          <p:nvPr/>
        </p:nvSpPr>
        <p:spPr>
          <a:xfrm>
            <a:off x="478031" y="2686330"/>
            <a:ext cx="11246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913486" hangingPunct="1">
              <a:lnSpc>
                <a:spcPct val="90000"/>
              </a:lnSpc>
            </a:pPr>
            <a:r>
              <a:rPr lang="ru-RU" sz="4000" b="1" kern="1200" dirty="0">
                <a:solidFill>
                  <a:prstClr val="white"/>
                </a:solidFill>
                <a:effectLst/>
              </a:rPr>
              <a:t>НАЦИОНАЛЬНАЯ СИСТЕМА КВАЛИФИКАЦИЙ: ДОСТИЖЕНИЯ  И ПЕРСПЕКТИВЫ</a:t>
            </a:r>
          </a:p>
        </p:txBody>
      </p:sp>
      <p:pic>
        <p:nvPicPr>
          <p:cNvPr id="10" name="Рисунок 9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B3A9411-5131-4767-B7A1-AC1104E6AD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36"/>
          <a:stretch/>
        </p:blipFill>
        <p:spPr>
          <a:xfrm>
            <a:off x="10964525" y="179471"/>
            <a:ext cx="1127779" cy="126720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407EFC-B070-DF49-3EF0-65FE78857E60}"/>
              </a:ext>
            </a:extLst>
          </p:cNvPr>
          <p:cNvSpPr/>
          <p:nvPr/>
        </p:nvSpPr>
        <p:spPr>
          <a:xfrm>
            <a:off x="0" y="6172201"/>
            <a:ext cx="12179300" cy="686540"/>
          </a:xfrm>
          <a:prstGeom prst="rect">
            <a:avLst/>
          </a:prstGeom>
          <a:solidFill>
            <a:srgbClr val="16478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defTabSz="913486" hangingPunct="1"/>
            <a:endParaRPr lang="ru-RU" sz="1798" kern="1200" dirty="0">
              <a:solidFill>
                <a:prstClr val="white"/>
              </a:solidFill>
              <a:effectLst/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891BF7-653D-196A-87D6-1475DCB86893}"/>
              </a:ext>
            </a:extLst>
          </p:cNvPr>
          <p:cNvSpPr txBox="1"/>
          <p:nvPr/>
        </p:nvSpPr>
        <p:spPr>
          <a:xfrm>
            <a:off x="5891217" y="6211669"/>
            <a:ext cx="6089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/>
            <a:r>
              <a:rPr lang="ru-RU" sz="1800" i="1" dirty="0">
                <a:solidFill>
                  <a:schemeClr val="bg1"/>
                </a:solidFill>
                <a:effectLst/>
              </a:rPr>
              <a:t>Алла Аркадьевна Факторович,</a:t>
            </a:r>
          </a:p>
          <a:p>
            <a:pPr marL="0" indent="0" algn="r"/>
            <a:r>
              <a:rPr lang="ru-RU" sz="1800" i="1" dirty="0">
                <a:solidFill>
                  <a:schemeClr val="bg1"/>
                </a:solidFill>
                <a:effectLst/>
              </a:rPr>
              <a:t>заместитель Генерального директора АНО НАРК</a:t>
            </a:r>
          </a:p>
        </p:txBody>
      </p:sp>
    </p:spTree>
    <p:extLst>
      <p:ext uri="{BB962C8B-B14F-4D97-AF65-F5344CB8AC3E}">
        <p14:creationId xmlns:p14="http://schemas.microsoft.com/office/powerpoint/2010/main" val="1929972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7136FBC-B3AC-78A0-9F57-BA4625FA208F}"/>
              </a:ext>
            </a:extLst>
          </p:cNvPr>
          <p:cNvGrpSpPr/>
          <p:nvPr/>
        </p:nvGrpSpPr>
        <p:grpSpPr>
          <a:xfrm>
            <a:off x="0" y="6249454"/>
            <a:ext cx="12179300" cy="640808"/>
            <a:chOff x="0" y="10295090"/>
            <a:chExt cx="20104100" cy="1057767"/>
          </a:xfrm>
        </p:grpSpPr>
        <p:sp>
          <p:nvSpPr>
            <p:cNvPr id="6" name="Прямоугольник">
              <a:extLst>
                <a:ext uri="{FF2B5EF4-FFF2-40B4-BE49-F238E27FC236}">
                  <a16:creationId xmlns:a16="http://schemas.microsoft.com/office/drawing/2014/main" id="{D4C522D3-5625-F29B-B21C-51AD0268B035}"/>
                </a:ext>
              </a:extLst>
            </p:cNvPr>
            <p:cNvSpPr/>
            <p:nvPr/>
          </p:nvSpPr>
          <p:spPr>
            <a:xfrm>
              <a:off x="0" y="10395281"/>
              <a:ext cx="20104100" cy="914069"/>
            </a:xfrm>
            <a:prstGeom prst="rect">
              <a:avLst/>
            </a:prstGeom>
            <a:solidFill>
              <a:srgbClr val="083E7B"/>
            </a:solidFill>
            <a:ln w="12700" cap="flat">
              <a:noFill/>
              <a:miter lim="400000"/>
            </a:ln>
            <a:effectLst/>
          </p:spPr>
          <p:txBody>
            <a:bodyPr wrap="square" lIns="27697" tIns="27697" rIns="27697" bIns="27697" numCol="1" anchor="ctr">
              <a:noAutofit/>
            </a:bodyPr>
            <a:lstStyle/>
            <a:p>
              <a:pPr marL="0" indent="0" algn="l" defTabSz="687879" hangingPunct="1">
                <a:lnSpc>
                  <a:spcPct val="120000"/>
                </a:lnSpc>
                <a:buClr>
                  <a:srgbClr val="000000"/>
                </a:buClr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sz="1090">
                <a:solidFill>
                  <a:srgbClr val="FFFFFF"/>
                </a:solidFill>
                <a:effectLst/>
                <a:latin typeface="Gill Sans"/>
                <a:sym typeface="Gill Sans"/>
              </a:endParaRPr>
            </a:p>
          </p:txBody>
        </p:sp>
        <p:pic>
          <p:nvPicPr>
            <p:cNvPr id="7" name="Изображение" descr="Изображение">
              <a:extLst>
                <a:ext uri="{FF2B5EF4-FFF2-40B4-BE49-F238E27FC236}">
                  <a16:creationId xmlns:a16="http://schemas.microsoft.com/office/drawing/2014/main" id="{C0BEED59-1FE9-5782-0C06-3D6B5A6FB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43962" y="10295090"/>
              <a:ext cx="1356122" cy="1057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" name="Изображение" descr="Изображение">
            <a:extLst>
              <a:ext uri="{FF2B5EF4-FFF2-40B4-BE49-F238E27FC236}">
                <a16:creationId xmlns:a16="http://schemas.microsoft.com/office/drawing/2014/main" id="{88A1C375-1EC8-5BC0-EE56-EE48A312E8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15445" y="159301"/>
            <a:ext cx="1718847" cy="243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Изображение" descr="Изображение">
            <a:extLst>
              <a:ext uri="{FF2B5EF4-FFF2-40B4-BE49-F238E27FC236}">
                <a16:creationId xmlns:a16="http://schemas.microsoft.com/office/drawing/2014/main" id="{D3983D23-DCAC-2D45-CA6D-015E9069B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28" y="159301"/>
            <a:ext cx="9324844" cy="47143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8C618-8ADE-1EAF-FD7E-39980344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81" y="159301"/>
            <a:ext cx="9430119" cy="36851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Система профессиональных стандартов и квалификаций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4500758-41BE-206D-80A3-27A4828AF810}"/>
              </a:ext>
            </a:extLst>
          </p:cNvPr>
          <p:cNvGrpSpPr/>
          <p:nvPr/>
        </p:nvGrpSpPr>
        <p:grpSpPr>
          <a:xfrm>
            <a:off x="408425" y="873844"/>
            <a:ext cx="1456749" cy="1456749"/>
            <a:chOff x="670733" y="1596511"/>
            <a:chExt cx="2077423" cy="2077423"/>
          </a:xfrm>
          <a:solidFill>
            <a:srgbClr val="083E7B"/>
          </a:solidFill>
        </p:grpSpPr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6A17E00E-FD2D-57B6-92BA-DA5D96D9B776}"/>
                </a:ext>
              </a:extLst>
            </p:cNvPr>
            <p:cNvSpPr/>
            <p:nvPr/>
          </p:nvSpPr>
          <p:spPr>
            <a:xfrm rot="5400000">
              <a:off x="632571" y="1672887"/>
              <a:ext cx="2077423" cy="1924671"/>
            </a:xfrm>
            <a:custGeom>
              <a:avLst/>
              <a:gdLst>
                <a:gd name="connsiteX0" fmla="*/ 0 w 1775967"/>
                <a:gd name="connsiteY0" fmla="*/ 822691 h 1645381"/>
                <a:gd name="connsiteX1" fmla="*/ 822691 w 1775967"/>
                <a:gd name="connsiteY1" fmla="*/ 0 h 1645381"/>
                <a:gd name="connsiteX2" fmla="*/ 1621536 w 1775967"/>
                <a:gd name="connsiteY2" fmla="*/ 625109 h 1645381"/>
                <a:gd name="connsiteX3" fmla="*/ 1775968 w 1775967"/>
                <a:gd name="connsiteY3" fmla="*/ 822691 h 1645381"/>
                <a:gd name="connsiteX4" fmla="*/ 1621536 w 1775967"/>
                <a:gd name="connsiteY4" fmla="*/ 1020273 h 1645381"/>
                <a:gd name="connsiteX5" fmla="*/ 822691 w 1775967"/>
                <a:gd name="connsiteY5" fmla="*/ 1645382 h 1645381"/>
                <a:gd name="connsiteX6" fmla="*/ 0 w 1775967"/>
                <a:gd name="connsiteY6" fmla="*/ 822691 h 1645381"/>
                <a:gd name="connsiteX7" fmla="*/ 0 w 1775967"/>
                <a:gd name="connsiteY7" fmla="*/ 822691 h 164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5967" h="1645381">
                  <a:moveTo>
                    <a:pt x="0" y="822691"/>
                  </a:moveTo>
                  <a:cubicBezTo>
                    <a:pt x="0" y="368479"/>
                    <a:pt x="368479" y="0"/>
                    <a:pt x="822691" y="0"/>
                  </a:cubicBezTo>
                  <a:cubicBezTo>
                    <a:pt x="1208771" y="0"/>
                    <a:pt x="1532964" y="266282"/>
                    <a:pt x="1621536" y="625109"/>
                  </a:cubicBezTo>
                  <a:lnTo>
                    <a:pt x="1775968" y="822691"/>
                  </a:lnTo>
                  <a:lnTo>
                    <a:pt x="1621536" y="1020273"/>
                  </a:lnTo>
                  <a:cubicBezTo>
                    <a:pt x="1532964" y="1379100"/>
                    <a:pt x="1208771" y="1645382"/>
                    <a:pt x="822691" y="1645382"/>
                  </a:cubicBezTo>
                  <a:cubicBezTo>
                    <a:pt x="367911" y="1645382"/>
                    <a:pt x="0" y="1276903"/>
                    <a:pt x="0" y="822691"/>
                  </a:cubicBezTo>
                  <a:lnTo>
                    <a:pt x="0" y="822691"/>
                  </a:lnTo>
                  <a:close/>
                </a:path>
              </a:pathLst>
            </a:custGeom>
            <a:grpFill/>
            <a:ln w="5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94BB2103-A5B7-CBD5-DE01-B560E6E5A31D}"/>
                </a:ext>
              </a:extLst>
            </p:cNvPr>
            <p:cNvSpPr/>
            <p:nvPr/>
          </p:nvSpPr>
          <p:spPr>
            <a:xfrm>
              <a:off x="670733" y="2296824"/>
              <a:ext cx="2077423" cy="7461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defTabSz="914400" hangingPunct="1"/>
              <a:r>
                <a:rPr lang="ru-RU" sz="1400" b="1" kern="1200" dirty="0">
                  <a:solidFill>
                    <a:prstClr val="white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ПС и квалификации</a:t>
              </a:r>
              <a:endParaRPr lang="en-US" sz="1400" b="1" kern="1200" dirty="0">
                <a:solidFill>
                  <a:prstClr val="whit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AC98013-C589-F158-7E15-E7111DE55CFB}"/>
              </a:ext>
            </a:extLst>
          </p:cNvPr>
          <p:cNvSpPr txBox="1"/>
          <p:nvPr/>
        </p:nvSpPr>
        <p:spPr>
          <a:xfrm>
            <a:off x="1307477" y="2361233"/>
            <a:ext cx="1049787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hangingPunct="1">
              <a:spcBef>
                <a:spcPts val="600"/>
              </a:spcBef>
              <a:spcAft>
                <a:spcPts val="600"/>
              </a:spcAft>
            </a:pPr>
            <a:r>
              <a:rPr lang="ru-RU" sz="25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утверждение квалификаций на основе ПС и квалификационных характеристик</a:t>
            </a:r>
          </a:p>
          <a:p>
            <a:pPr marL="0" indent="0" algn="l" defTabSz="914400" hangingPunct="1">
              <a:spcBef>
                <a:spcPts val="600"/>
              </a:spcBef>
              <a:spcAft>
                <a:spcPts val="600"/>
              </a:spcAft>
            </a:pPr>
            <a:r>
              <a:rPr lang="ru-RU" sz="25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двухуровневая система: ПС и отраслевые квалификационные характеристики</a:t>
            </a:r>
          </a:p>
          <a:p>
            <a:pPr marL="0" indent="0" algn="l" defTabSz="914400" hangingPunct="1">
              <a:spcBef>
                <a:spcPts val="600"/>
              </a:spcBef>
              <a:spcAft>
                <a:spcPts val="600"/>
              </a:spcAft>
            </a:pPr>
            <a:r>
              <a:rPr lang="ru-RU" sz="25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обеспечение согласованности справочников сферы образования и труда</a:t>
            </a:r>
          </a:p>
          <a:p>
            <a:pPr marL="0" indent="0" algn="l" defTabSz="914400" hangingPunct="1">
              <a:spcBef>
                <a:spcPts val="600"/>
              </a:spcBef>
              <a:spcAft>
                <a:spcPts val="600"/>
              </a:spcAft>
            </a:pPr>
            <a:r>
              <a:rPr lang="ru-RU" sz="25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упрощение отмены ЕТКС и ЕКС</a:t>
            </a:r>
          </a:p>
          <a:p>
            <a:pPr marL="0" indent="0" algn="l" defTabSz="914400" hangingPunct="1">
              <a:spcBef>
                <a:spcPts val="600"/>
              </a:spcBef>
              <a:spcAft>
                <a:spcPts val="600"/>
              </a:spcAft>
            </a:pPr>
            <a:r>
              <a:rPr lang="ru-RU" sz="25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разработка описаний не только квалификаций, но и </a:t>
            </a:r>
            <a:r>
              <a:rPr lang="ru-RU" sz="25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микроквалификаций</a:t>
            </a:r>
            <a:endParaRPr lang="ru-RU" sz="250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704612-3AE0-7281-D99F-C5851F8AC2DA}"/>
              </a:ext>
            </a:extLst>
          </p:cNvPr>
          <p:cNvSpPr/>
          <p:nvPr/>
        </p:nvSpPr>
        <p:spPr>
          <a:xfrm>
            <a:off x="674138" y="1964577"/>
            <a:ext cx="11069940" cy="4019579"/>
          </a:xfrm>
          <a:prstGeom prst="roundRect">
            <a:avLst>
              <a:gd name="adj" fmla="val 3764"/>
            </a:avLst>
          </a:prstGeom>
          <a:noFill/>
          <a:ln>
            <a:solidFill>
              <a:srgbClr val="083E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Головоломка со сплошной заливкой">
            <a:extLst>
              <a:ext uri="{FF2B5EF4-FFF2-40B4-BE49-F238E27FC236}">
                <a16:creationId xmlns:a16="http://schemas.microsoft.com/office/drawing/2014/main" id="{58DC45E7-444C-3E0B-8564-680F15CEDC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9604" y="2510014"/>
            <a:ext cx="313445" cy="313445"/>
          </a:xfrm>
          <a:prstGeom prst="rect">
            <a:avLst/>
          </a:prstGeom>
        </p:spPr>
      </p:pic>
      <p:pic>
        <p:nvPicPr>
          <p:cNvPr id="20" name="Рисунок 19" descr="Звонок">
            <a:extLst>
              <a:ext uri="{FF2B5EF4-FFF2-40B4-BE49-F238E27FC236}">
                <a16:creationId xmlns:a16="http://schemas.microsoft.com/office/drawing/2014/main" id="{FB3507FB-813B-E060-2F3C-A86538E823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7718" y="939081"/>
            <a:ext cx="530028" cy="530028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AD3821F-D8BC-FC97-DC00-0FDE49303EC5}"/>
              </a:ext>
            </a:extLst>
          </p:cNvPr>
          <p:cNvGrpSpPr/>
          <p:nvPr/>
        </p:nvGrpSpPr>
        <p:grpSpPr>
          <a:xfrm>
            <a:off x="10881276" y="484837"/>
            <a:ext cx="1076358" cy="1742611"/>
            <a:chOff x="10563692" y="582125"/>
            <a:chExt cx="1288477" cy="2086029"/>
          </a:xfrm>
        </p:grpSpPr>
        <p:grpSp>
          <p:nvGrpSpPr>
            <p:cNvPr id="22" name="Рисунок 13">
              <a:extLst>
                <a:ext uri="{FF2B5EF4-FFF2-40B4-BE49-F238E27FC236}">
                  <a16:creationId xmlns:a16="http://schemas.microsoft.com/office/drawing/2014/main" id="{5F310CF3-389F-D7F3-BDD5-058A57CB892E}"/>
                </a:ext>
              </a:extLst>
            </p:cNvPr>
            <p:cNvGrpSpPr/>
            <p:nvPr/>
          </p:nvGrpSpPr>
          <p:grpSpPr>
            <a:xfrm flipH="1">
              <a:off x="10978753" y="582125"/>
              <a:ext cx="385022" cy="454819"/>
              <a:chOff x="10963351" y="582125"/>
              <a:chExt cx="385022" cy="454819"/>
            </a:xfrm>
          </p:grpSpPr>
          <p:sp>
            <p:nvSpPr>
              <p:cNvPr id="73" name="Полилиния: фигура 72">
                <a:extLst>
                  <a:ext uri="{FF2B5EF4-FFF2-40B4-BE49-F238E27FC236}">
                    <a16:creationId xmlns:a16="http://schemas.microsoft.com/office/drawing/2014/main" id="{020BDC58-4D31-E54E-47C4-4C797B061BE0}"/>
                  </a:ext>
                </a:extLst>
              </p:cNvPr>
              <p:cNvSpPr/>
              <p:nvPr/>
            </p:nvSpPr>
            <p:spPr>
              <a:xfrm>
                <a:off x="11044681" y="704864"/>
                <a:ext cx="252680" cy="262608"/>
              </a:xfrm>
              <a:custGeom>
                <a:avLst/>
                <a:gdLst>
                  <a:gd name="connsiteX0" fmla="*/ 252677 w 252680"/>
                  <a:gd name="connsiteY0" fmla="*/ 122737 h 262608"/>
                  <a:gd name="connsiteX1" fmla="*/ 127545 w 252680"/>
                  <a:gd name="connsiteY1" fmla="*/ 3 h 262608"/>
                  <a:gd name="connsiteX2" fmla="*/ 6 w 252680"/>
                  <a:gd name="connsiteY2" fmla="*/ 120422 h 262608"/>
                  <a:gd name="connsiteX3" fmla="*/ 71235 w 252680"/>
                  <a:gd name="connsiteY3" fmla="*/ 231114 h 262608"/>
                  <a:gd name="connsiteX4" fmla="*/ 70754 w 252680"/>
                  <a:gd name="connsiteY4" fmla="*/ 261682 h 262608"/>
                  <a:gd name="connsiteX5" fmla="*/ 181448 w 252680"/>
                  <a:gd name="connsiteY5" fmla="*/ 262608 h 262608"/>
                  <a:gd name="connsiteX6" fmla="*/ 182892 w 252680"/>
                  <a:gd name="connsiteY6" fmla="*/ 230188 h 262608"/>
                  <a:gd name="connsiteX7" fmla="*/ 252677 w 252680"/>
                  <a:gd name="connsiteY7" fmla="*/ 122737 h 26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680" h="262608">
                    <a:moveTo>
                      <a:pt x="252677" y="122737"/>
                    </a:moveTo>
                    <a:cubicBezTo>
                      <a:pt x="253158" y="55581"/>
                      <a:pt x="197330" y="929"/>
                      <a:pt x="127545" y="3"/>
                    </a:cubicBezTo>
                    <a:cubicBezTo>
                      <a:pt x="57760" y="-460"/>
                      <a:pt x="969" y="53265"/>
                      <a:pt x="6" y="120422"/>
                    </a:cubicBezTo>
                    <a:cubicBezTo>
                      <a:pt x="-475" y="167663"/>
                      <a:pt x="27439" y="210736"/>
                      <a:pt x="71235" y="231114"/>
                    </a:cubicBezTo>
                    <a:cubicBezTo>
                      <a:pt x="71235" y="245472"/>
                      <a:pt x="70754" y="261682"/>
                      <a:pt x="70754" y="261682"/>
                    </a:cubicBezTo>
                    <a:lnTo>
                      <a:pt x="181448" y="262608"/>
                    </a:lnTo>
                    <a:cubicBezTo>
                      <a:pt x="181448" y="262608"/>
                      <a:pt x="182411" y="245472"/>
                      <a:pt x="182892" y="230188"/>
                    </a:cubicBezTo>
                    <a:cubicBezTo>
                      <a:pt x="225244" y="209809"/>
                      <a:pt x="252196" y="168589"/>
                      <a:pt x="252677" y="122737"/>
                    </a:cubicBezTo>
                    <a:close/>
                  </a:path>
                </a:pathLst>
              </a:custGeom>
              <a:solidFill>
                <a:srgbClr val="00357F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" name="Полилиния: фигура 73">
                <a:extLst>
                  <a:ext uri="{FF2B5EF4-FFF2-40B4-BE49-F238E27FC236}">
                    <a16:creationId xmlns:a16="http://schemas.microsoft.com/office/drawing/2014/main" id="{4B8B5238-247E-56D4-DACC-06E83FFA376B}"/>
                  </a:ext>
                </a:extLst>
              </p:cNvPr>
              <p:cNvSpPr/>
              <p:nvPr/>
            </p:nvSpPr>
            <p:spPr>
              <a:xfrm>
                <a:off x="11103869" y="825730"/>
                <a:ext cx="137976" cy="140815"/>
              </a:xfrm>
              <a:custGeom>
                <a:avLst/>
                <a:gdLst>
                  <a:gd name="connsiteX0" fmla="*/ 82314 w 137976"/>
                  <a:gd name="connsiteY0" fmla="*/ 140816 h 140815"/>
                  <a:gd name="connsiteX1" fmla="*/ 82314 w 137976"/>
                  <a:gd name="connsiteY1" fmla="*/ 139427 h 140815"/>
                  <a:gd name="connsiteX2" fmla="*/ 82795 w 137976"/>
                  <a:gd name="connsiteY2" fmla="*/ 134795 h 140815"/>
                  <a:gd name="connsiteX3" fmla="*/ 85201 w 137976"/>
                  <a:gd name="connsiteY3" fmla="*/ 118122 h 140815"/>
                  <a:gd name="connsiteX4" fmla="*/ 90495 w 137976"/>
                  <a:gd name="connsiteY4" fmla="*/ 91722 h 140815"/>
                  <a:gd name="connsiteX5" fmla="*/ 102527 w 137976"/>
                  <a:gd name="connsiteY5" fmla="*/ 57912 h 140815"/>
                  <a:gd name="connsiteX6" fmla="*/ 113115 w 137976"/>
                  <a:gd name="connsiteY6" fmla="*/ 39850 h 140815"/>
                  <a:gd name="connsiteX7" fmla="*/ 121778 w 137976"/>
                  <a:gd name="connsiteY7" fmla="*/ 32439 h 140815"/>
                  <a:gd name="connsiteX8" fmla="*/ 133810 w 137976"/>
                  <a:gd name="connsiteY8" fmla="*/ 32902 h 140815"/>
                  <a:gd name="connsiteX9" fmla="*/ 137661 w 137976"/>
                  <a:gd name="connsiteY9" fmla="*/ 37534 h 140815"/>
                  <a:gd name="connsiteX10" fmla="*/ 137179 w 137976"/>
                  <a:gd name="connsiteY10" fmla="*/ 43555 h 140815"/>
                  <a:gd name="connsiteX11" fmla="*/ 127554 w 137976"/>
                  <a:gd name="connsiteY11" fmla="*/ 51428 h 140815"/>
                  <a:gd name="connsiteX12" fmla="*/ 101565 w 137976"/>
                  <a:gd name="connsiteY12" fmla="*/ 49576 h 140815"/>
                  <a:gd name="connsiteX13" fmla="*/ 83757 w 137976"/>
                  <a:gd name="connsiteY13" fmla="*/ 29197 h 140815"/>
                  <a:gd name="connsiteX14" fmla="*/ 83276 w 137976"/>
                  <a:gd name="connsiteY14" fmla="*/ 15303 h 140815"/>
                  <a:gd name="connsiteX15" fmla="*/ 94827 w 137976"/>
                  <a:gd name="connsiteY15" fmla="*/ 6966 h 140815"/>
                  <a:gd name="connsiteX16" fmla="*/ 101083 w 137976"/>
                  <a:gd name="connsiteY16" fmla="*/ 11134 h 140815"/>
                  <a:gd name="connsiteX17" fmla="*/ 102046 w 137976"/>
                  <a:gd name="connsiteY17" fmla="*/ 18545 h 140815"/>
                  <a:gd name="connsiteX18" fmla="*/ 92902 w 137976"/>
                  <a:gd name="connsiteY18" fmla="*/ 30587 h 140815"/>
                  <a:gd name="connsiteX19" fmla="*/ 63544 w 137976"/>
                  <a:gd name="connsiteY19" fmla="*/ 38460 h 140815"/>
                  <a:gd name="connsiteX20" fmla="*/ 39480 w 137976"/>
                  <a:gd name="connsiteY20" fmla="*/ 20860 h 140815"/>
                  <a:gd name="connsiteX21" fmla="*/ 38998 w 137976"/>
                  <a:gd name="connsiteY21" fmla="*/ 6040 h 140815"/>
                  <a:gd name="connsiteX22" fmla="*/ 44774 w 137976"/>
                  <a:gd name="connsiteY22" fmla="*/ 482 h 140815"/>
                  <a:gd name="connsiteX23" fmla="*/ 52474 w 137976"/>
                  <a:gd name="connsiteY23" fmla="*/ 1408 h 140815"/>
                  <a:gd name="connsiteX24" fmla="*/ 57768 w 137976"/>
                  <a:gd name="connsiteY24" fmla="*/ 6966 h 140815"/>
                  <a:gd name="connsiteX25" fmla="*/ 59693 w 137976"/>
                  <a:gd name="connsiteY25" fmla="*/ 13913 h 140815"/>
                  <a:gd name="connsiteX26" fmla="*/ 57768 w 137976"/>
                  <a:gd name="connsiteY26" fmla="*/ 27808 h 140815"/>
                  <a:gd name="connsiteX27" fmla="*/ 39480 w 137976"/>
                  <a:gd name="connsiteY27" fmla="*/ 48186 h 140815"/>
                  <a:gd name="connsiteX28" fmla="*/ 13491 w 137976"/>
                  <a:gd name="connsiteY28" fmla="*/ 51428 h 140815"/>
                  <a:gd name="connsiteX29" fmla="*/ 2421 w 137976"/>
                  <a:gd name="connsiteY29" fmla="*/ 45407 h 140815"/>
                  <a:gd name="connsiteX30" fmla="*/ 1940 w 137976"/>
                  <a:gd name="connsiteY30" fmla="*/ 33829 h 140815"/>
                  <a:gd name="connsiteX31" fmla="*/ 7715 w 137976"/>
                  <a:gd name="connsiteY31" fmla="*/ 31050 h 140815"/>
                  <a:gd name="connsiteX32" fmla="*/ 13972 w 137976"/>
                  <a:gd name="connsiteY32" fmla="*/ 32439 h 140815"/>
                  <a:gd name="connsiteX33" fmla="*/ 21673 w 137976"/>
                  <a:gd name="connsiteY33" fmla="*/ 40776 h 140815"/>
                  <a:gd name="connsiteX34" fmla="*/ 29854 w 137976"/>
                  <a:gd name="connsiteY34" fmla="*/ 60228 h 140815"/>
                  <a:gd name="connsiteX35" fmla="*/ 51030 w 137976"/>
                  <a:gd name="connsiteY35" fmla="*/ 119048 h 140815"/>
                  <a:gd name="connsiteX36" fmla="*/ 56325 w 137976"/>
                  <a:gd name="connsiteY36" fmla="*/ 135258 h 140815"/>
                  <a:gd name="connsiteX37" fmla="*/ 57768 w 137976"/>
                  <a:gd name="connsiteY37" fmla="*/ 139427 h 140815"/>
                  <a:gd name="connsiteX38" fmla="*/ 58250 w 137976"/>
                  <a:gd name="connsiteY38" fmla="*/ 140816 h 140815"/>
                  <a:gd name="connsiteX39" fmla="*/ 57768 w 137976"/>
                  <a:gd name="connsiteY39" fmla="*/ 139427 h 140815"/>
                  <a:gd name="connsiteX40" fmla="*/ 56325 w 137976"/>
                  <a:gd name="connsiteY40" fmla="*/ 135258 h 140815"/>
                  <a:gd name="connsiteX41" fmla="*/ 51030 w 137976"/>
                  <a:gd name="connsiteY41" fmla="*/ 119048 h 140815"/>
                  <a:gd name="connsiteX42" fmla="*/ 28892 w 137976"/>
                  <a:gd name="connsiteY42" fmla="*/ 60228 h 140815"/>
                  <a:gd name="connsiteX43" fmla="*/ 20710 w 137976"/>
                  <a:gd name="connsiteY43" fmla="*/ 41239 h 140815"/>
                  <a:gd name="connsiteX44" fmla="*/ 13491 w 137976"/>
                  <a:gd name="connsiteY44" fmla="*/ 33365 h 140815"/>
                  <a:gd name="connsiteX45" fmla="*/ 2903 w 137976"/>
                  <a:gd name="connsiteY45" fmla="*/ 34292 h 140815"/>
                  <a:gd name="connsiteX46" fmla="*/ 3865 w 137976"/>
                  <a:gd name="connsiteY46" fmla="*/ 44481 h 140815"/>
                  <a:gd name="connsiteX47" fmla="*/ 14453 w 137976"/>
                  <a:gd name="connsiteY47" fmla="*/ 50039 h 140815"/>
                  <a:gd name="connsiteX48" fmla="*/ 39480 w 137976"/>
                  <a:gd name="connsiteY48" fmla="*/ 46797 h 140815"/>
                  <a:gd name="connsiteX49" fmla="*/ 56806 w 137976"/>
                  <a:gd name="connsiteY49" fmla="*/ 27345 h 140815"/>
                  <a:gd name="connsiteX50" fmla="*/ 58731 w 137976"/>
                  <a:gd name="connsiteY50" fmla="*/ 13913 h 140815"/>
                  <a:gd name="connsiteX51" fmla="*/ 52474 w 137976"/>
                  <a:gd name="connsiteY51" fmla="*/ 2798 h 140815"/>
                  <a:gd name="connsiteX52" fmla="*/ 45736 w 137976"/>
                  <a:gd name="connsiteY52" fmla="*/ 1871 h 140815"/>
                  <a:gd name="connsiteX53" fmla="*/ 40924 w 137976"/>
                  <a:gd name="connsiteY53" fmla="*/ 6503 h 140815"/>
                  <a:gd name="connsiteX54" fmla="*/ 41405 w 137976"/>
                  <a:gd name="connsiteY54" fmla="*/ 19934 h 140815"/>
                  <a:gd name="connsiteX55" fmla="*/ 64506 w 137976"/>
                  <a:gd name="connsiteY55" fmla="*/ 37071 h 140815"/>
                  <a:gd name="connsiteX56" fmla="*/ 92902 w 137976"/>
                  <a:gd name="connsiteY56" fmla="*/ 29197 h 140815"/>
                  <a:gd name="connsiteX57" fmla="*/ 101565 w 137976"/>
                  <a:gd name="connsiteY57" fmla="*/ 18082 h 140815"/>
                  <a:gd name="connsiteX58" fmla="*/ 100602 w 137976"/>
                  <a:gd name="connsiteY58" fmla="*/ 11597 h 140815"/>
                  <a:gd name="connsiteX59" fmla="*/ 95308 w 137976"/>
                  <a:gd name="connsiteY59" fmla="*/ 7892 h 140815"/>
                  <a:gd name="connsiteX60" fmla="*/ 89051 w 137976"/>
                  <a:gd name="connsiteY60" fmla="*/ 9745 h 140815"/>
                  <a:gd name="connsiteX61" fmla="*/ 85201 w 137976"/>
                  <a:gd name="connsiteY61" fmla="*/ 15303 h 140815"/>
                  <a:gd name="connsiteX62" fmla="*/ 85682 w 137976"/>
                  <a:gd name="connsiteY62" fmla="*/ 28271 h 140815"/>
                  <a:gd name="connsiteX63" fmla="*/ 102527 w 137976"/>
                  <a:gd name="connsiteY63" fmla="*/ 47723 h 140815"/>
                  <a:gd name="connsiteX64" fmla="*/ 127554 w 137976"/>
                  <a:gd name="connsiteY64" fmla="*/ 49576 h 140815"/>
                  <a:gd name="connsiteX65" fmla="*/ 136698 w 137976"/>
                  <a:gd name="connsiteY65" fmla="*/ 42165 h 140815"/>
                  <a:gd name="connsiteX66" fmla="*/ 133810 w 137976"/>
                  <a:gd name="connsiteY66" fmla="*/ 32902 h 140815"/>
                  <a:gd name="connsiteX67" fmla="*/ 123222 w 137976"/>
                  <a:gd name="connsiteY67" fmla="*/ 32439 h 140815"/>
                  <a:gd name="connsiteX68" fmla="*/ 115040 w 137976"/>
                  <a:gd name="connsiteY68" fmla="*/ 39386 h 140815"/>
                  <a:gd name="connsiteX69" fmla="*/ 104452 w 137976"/>
                  <a:gd name="connsiteY69" fmla="*/ 56986 h 140815"/>
                  <a:gd name="connsiteX70" fmla="*/ 92902 w 137976"/>
                  <a:gd name="connsiteY70" fmla="*/ 90333 h 140815"/>
                  <a:gd name="connsiteX71" fmla="*/ 87608 w 137976"/>
                  <a:gd name="connsiteY71" fmla="*/ 116732 h 140815"/>
                  <a:gd name="connsiteX72" fmla="*/ 84720 w 137976"/>
                  <a:gd name="connsiteY72" fmla="*/ 133406 h 140815"/>
                  <a:gd name="connsiteX73" fmla="*/ 84239 w 137976"/>
                  <a:gd name="connsiteY73" fmla="*/ 137574 h 140815"/>
                  <a:gd name="connsiteX74" fmla="*/ 82314 w 137976"/>
                  <a:gd name="connsiteY74" fmla="*/ 140816 h 140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37976" h="140815">
                    <a:moveTo>
                      <a:pt x="82314" y="140816"/>
                    </a:moveTo>
                    <a:lnTo>
                      <a:pt x="82314" y="139427"/>
                    </a:lnTo>
                    <a:cubicBezTo>
                      <a:pt x="82314" y="138500"/>
                      <a:pt x="82795" y="137111"/>
                      <a:pt x="82795" y="134795"/>
                    </a:cubicBezTo>
                    <a:cubicBezTo>
                      <a:pt x="83276" y="131090"/>
                      <a:pt x="84239" y="125532"/>
                      <a:pt x="85201" y="118122"/>
                    </a:cubicBezTo>
                    <a:cubicBezTo>
                      <a:pt x="86164" y="110711"/>
                      <a:pt x="88089" y="101911"/>
                      <a:pt x="90495" y="91722"/>
                    </a:cubicBezTo>
                    <a:cubicBezTo>
                      <a:pt x="93383" y="80144"/>
                      <a:pt x="97233" y="69028"/>
                      <a:pt x="102527" y="57912"/>
                    </a:cubicBezTo>
                    <a:cubicBezTo>
                      <a:pt x="105415" y="51428"/>
                      <a:pt x="108784" y="45407"/>
                      <a:pt x="113115" y="39850"/>
                    </a:cubicBezTo>
                    <a:cubicBezTo>
                      <a:pt x="115522" y="36608"/>
                      <a:pt x="118409" y="34292"/>
                      <a:pt x="121778" y="32439"/>
                    </a:cubicBezTo>
                    <a:cubicBezTo>
                      <a:pt x="125629" y="30587"/>
                      <a:pt x="129960" y="31050"/>
                      <a:pt x="133810" y="32902"/>
                    </a:cubicBezTo>
                    <a:cubicBezTo>
                      <a:pt x="135735" y="33829"/>
                      <a:pt x="137179" y="35681"/>
                      <a:pt x="137661" y="37534"/>
                    </a:cubicBezTo>
                    <a:cubicBezTo>
                      <a:pt x="138142" y="39386"/>
                      <a:pt x="138142" y="41702"/>
                      <a:pt x="137179" y="43555"/>
                    </a:cubicBezTo>
                    <a:cubicBezTo>
                      <a:pt x="135254" y="47260"/>
                      <a:pt x="131404" y="50039"/>
                      <a:pt x="127554" y="51428"/>
                    </a:cubicBezTo>
                    <a:cubicBezTo>
                      <a:pt x="118891" y="54207"/>
                      <a:pt x="109265" y="53281"/>
                      <a:pt x="101565" y="49576"/>
                    </a:cubicBezTo>
                    <a:cubicBezTo>
                      <a:pt x="92902" y="45407"/>
                      <a:pt x="86645" y="37997"/>
                      <a:pt x="83757" y="29197"/>
                    </a:cubicBezTo>
                    <a:cubicBezTo>
                      <a:pt x="82314" y="24566"/>
                      <a:pt x="81832" y="19934"/>
                      <a:pt x="83276" y="15303"/>
                    </a:cubicBezTo>
                    <a:cubicBezTo>
                      <a:pt x="84720" y="10208"/>
                      <a:pt x="89533" y="6503"/>
                      <a:pt x="94827" y="6966"/>
                    </a:cubicBezTo>
                    <a:cubicBezTo>
                      <a:pt x="97714" y="7429"/>
                      <a:pt x="100121" y="8819"/>
                      <a:pt x="101083" y="11134"/>
                    </a:cubicBezTo>
                    <a:cubicBezTo>
                      <a:pt x="102527" y="13450"/>
                      <a:pt x="102527" y="16229"/>
                      <a:pt x="102046" y="18545"/>
                    </a:cubicBezTo>
                    <a:cubicBezTo>
                      <a:pt x="100602" y="23176"/>
                      <a:pt x="97233" y="27345"/>
                      <a:pt x="92902" y="30587"/>
                    </a:cubicBezTo>
                    <a:cubicBezTo>
                      <a:pt x="84720" y="37071"/>
                      <a:pt x="74132" y="39850"/>
                      <a:pt x="63544" y="38460"/>
                    </a:cubicBezTo>
                    <a:cubicBezTo>
                      <a:pt x="52956" y="36608"/>
                      <a:pt x="43811" y="30123"/>
                      <a:pt x="39480" y="20860"/>
                    </a:cubicBezTo>
                    <a:cubicBezTo>
                      <a:pt x="37073" y="16229"/>
                      <a:pt x="37073" y="11134"/>
                      <a:pt x="38998" y="6040"/>
                    </a:cubicBezTo>
                    <a:cubicBezTo>
                      <a:pt x="39961" y="3724"/>
                      <a:pt x="41886" y="1871"/>
                      <a:pt x="44774" y="482"/>
                    </a:cubicBezTo>
                    <a:cubicBezTo>
                      <a:pt x="47180" y="-444"/>
                      <a:pt x="50068" y="19"/>
                      <a:pt x="52474" y="1408"/>
                    </a:cubicBezTo>
                    <a:cubicBezTo>
                      <a:pt x="54881" y="2798"/>
                      <a:pt x="56806" y="4650"/>
                      <a:pt x="57768" y="6966"/>
                    </a:cubicBezTo>
                    <a:cubicBezTo>
                      <a:pt x="58731" y="9282"/>
                      <a:pt x="59212" y="11597"/>
                      <a:pt x="59693" y="13913"/>
                    </a:cubicBezTo>
                    <a:cubicBezTo>
                      <a:pt x="60175" y="18545"/>
                      <a:pt x="59212" y="23176"/>
                      <a:pt x="57768" y="27808"/>
                    </a:cubicBezTo>
                    <a:cubicBezTo>
                      <a:pt x="54881" y="36608"/>
                      <a:pt x="48143" y="44018"/>
                      <a:pt x="39480" y="48186"/>
                    </a:cubicBezTo>
                    <a:cubicBezTo>
                      <a:pt x="31298" y="52355"/>
                      <a:pt x="22154" y="53281"/>
                      <a:pt x="13491" y="51428"/>
                    </a:cubicBezTo>
                    <a:cubicBezTo>
                      <a:pt x="9159" y="50502"/>
                      <a:pt x="5309" y="48649"/>
                      <a:pt x="2421" y="45407"/>
                    </a:cubicBezTo>
                    <a:cubicBezTo>
                      <a:pt x="-466" y="42165"/>
                      <a:pt x="-948" y="37071"/>
                      <a:pt x="1940" y="33829"/>
                    </a:cubicBezTo>
                    <a:cubicBezTo>
                      <a:pt x="3384" y="32439"/>
                      <a:pt x="5309" y="31513"/>
                      <a:pt x="7715" y="31050"/>
                    </a:cubicBezTo>
                    <a:cubicBezTo>
                      <a:pt x="9641" y="31050"/>
                      <a:pt x="12047" y="31513"/>
                      <a:pt x="13972" y="32439"/>
                    </a:cubicBezTo>
                    <a:cubicBezTo>
                      <a:pt x="17341" y="34292"/>
                      <a:pt x="20229" y="37534"/>
                      <a:pt x="21673" y="40776"/>
                    </a:cubicBezTo>
                    <a:cubicBezTo>
                      <a:pt x="24560" y="47260"/>
                      <a:pt x="27448" y="53744"/>
                      <a:pt x="29854" y="60228"/>
                    </a:cubicBezTo>
                    <a:cubicBezTo>
                      <a:pt x="39480" y="84775"/>
                      <a:pt x="46699" y="105154"/>
                      <a:pt x="51030" y="119048"/>
                    </a:cubicBezTo>
                    <a:cubicBezTo>
                      <a:pt x="53437" y="125995"/>
                      <a:pt x="54881" y="131553"/>
                      <a:pt x="56325" y="135258"/>
                    </a:cubicBezTo>
                    <a:cubicBezTo>
                      <a:pt x="56806" y="137111"/>
                      <a:pt x="57287" y="138500"/>
                      <a:pt x="57768" y="139427"/>
                    </a:cubicBezTo>
                    <a:lnTo>
                      <a:pt x="58250" y="140816"/>
                    </a:lnTo>
                    <a:cubicBezTo>
                      <a:pt x="58250" y="140353"/>
                      <a:pt x="57768" y="139890"/>
                      <a:pt x="57768" y="139427"/>
                    </a:cubicBezTo>
                    <a:lnTo>
                      <a:pt x="56325" y="135258"/>
                    </a:lnTo>
                    <a:lnTo>
                      <a:pt x="51030" y="119048"/>
                    </a:lnTo>
                    <a:cubicBezTo>
                      <a:pt x="46218" y="105154"/>
                      <a:pt x="38998" y="84775"/>
                      <a:pt x="28892" y="60228"/>
                    </a:cubicBezTo>
                    <a:cubicBezTo>
                      <a:pt x="26485" y="54207"/>
                      <a:pt x="24079" y="47723"/>
                      <a:pt x="20710" y="41239"/>
                    </a:cubicBezTo>
                    <a:cubicBezTo>
                      <a:pt x="19266" y="37997"/>
                      <a:pt x="16860" y="35218"/>
                      <a:pt x="13491" y="33365"/>
                    </a:cubicBezTo>
                    <a:cubicBezTo>
                      <a:pt x="10122" y="30587"/>
                      <a:pt x="5309" y="31050"/>
                      <a:pt x="2903" y="34292"/>
                    </a:cubicBezTo>
                    <a:cubicBezTo>
                      <a:pt x="15" y="37534"/>
                      <a:pt x="496" y="42165"/>
                      <a:pt x="3865" y="44481"/>
                    </a:cubicBezTo>
                    <a:cubicBezTo>
                      <a:pt x="6753" y="47260"/>
                      <a:pt x="10603" y="49113"/>
                      <a:pt x="14453" y="50039"/>
                    </a:cubicBezTo>
                    <a:cubicBezTo>
                      <a:pt x="23116" y="51891"/>
                      <a:pt x="31779" y="50965"/>
                      <a:pt x="39480" y="46797"/>
                    </a:cubicBezTo>
                    <a:cubicBezTo>
                      <a:pt x="47662" y="42628"/>
                      <a:pt x="53918" y="35681"/>
                      <a:pt x="56806" y="27345"/>
                    </a:cubicBezTo>
                    <a:cubicBezTo>
                      <a:pt x="58250" y="23176"/>
                      <a:pt x="59212" y="18545"/>
                      <a:pt x="58731" y="13913"/>
                    </a:cubicBezTo>
                    <a:cubicBezTo>
                      <a:pt x="58731" y="9282"/>
                      <a:pt x="56325" y="5113"/>
                      <a:pt x="52474" y="2798"/>
                    </a:cubicBezTo>
                    <a:cubicBezTo>
                      <a:pt x="50549" y="1871"/>
                      <a:pt x="48143" y="1408"/>
                      <a:pt x="45736" y="1871"/>
                    </a:cubicBezTo>
                    <a:cubicBezTo>
                      <a:pt x="43330" y="2798"/>
                      <a:pt x="41886" y="4187"/>
                      <a:pt x="40924" y="6503"/>
                    </a:cubicBezTo>
                    <a:cubicBezTo>
                      <a:pt x="38998" y="10671"/>
                      <a:pt x="39480" y="15766"/>
                      <a:pt x="41405" y="19934"/>
                    </a:cubicBezTo>
                    <a:cubicBezTo>
                      <a:pt x="45736" y="28734"/>
                      <a:pt x="54399" y="35218"/>
                      <a:pt x="64506" y="37071"/>
                    </a:cubicBezTo>
                    <a:cubicBezTo>
                      <a:pt x="74613" y="38460"/>
                      <a:pt x="85201" y="35681"/>
                      <a:pt x="92902" y="29197"/>
                    </a:cubicBezTo>
                    <a:cubicBezTo>
                      <a:pt x="96752" y="26418"/>
                      <a:pt x="100121" y="22713"/>
                      <a:pt x="101565" y="18082"/>
                    </a:cubicBezTo>
                    <a:cubicBezTo>
                      <a:pt x="102046" y="15766"/>
                      <a:pt x="102046" y="13450"/>
                      <a:pt x="100602" y="11597"/>
                    </a:cubicBezTo>
                    <a:cubicBezTo>
                      <a:pt x="99640" y="9745"/>
                      <a:pt x="97714" y="8355"/>
                      <a:pt x="95308" y="7892"/>
                    </a:cubicBezTo>
                    <a:cubicBezTo>
                      <a:pt x="92902" y="7892"/>
                      <a:pt x="90977" y="8355"/>
                      <a:pt x="89051" y="9745"/>
                    </a:cubicBezTo>
                    <a:cubicBezTo>
                      <a:pt x="87126" y="11134"/>
                      <a:pt x="86164" y="12987"/>
                      <a:pt x="85201" y="15303"/>
                    </a:cubicBezTo>
                    <a:cubicBezTo>
                      <a:pt x="84239" y="19471"/>
                      <a:pt x="84239" y="24103"/>
                      <a:pt x="85682" y="28271"/>
                    </a:cubicBezTo>
                    <a:cubicBezTo>
                      <a:pt x="88089" y="36608"/>
                      <a:pt x="94345" y="44018"/>
                      <a:pt x="102527" y="47723"/>
                    </a:cubicBezTo>
                    <a:cubicBezTo>
                      <a:pt x="110228" y="51428"/>
                      <a:pt x="119372" y="52355"/>
                      <a:pt x="127554" y="49576"/>
                    </a:cubicBezTo>
                    <a:cubicBezTo>
                      <a:pt x="131404" y="48186"/>
                      <a:pt x="134773" y="45870"/>
                      <a:pt x="136698" y="42165"/>
                    </a:cubicBezTo>
                    <a:cubicBezTo>
                      <a:pt x="138142" y="38923"/>
                      <a:pt x="137179" y="34755"/>
                      <a:pt x="133810" y="32902"/>
                    </a:cubicBezTo>
                    <a:cubicBezTo>
                      <a:pt x="130441" y="31050"/>
                      <a:pt x="126591" y="31050"/>
                      <a:pt x="123222" y="32439"/>
                    </a:cubicBezTo>
                    <a:cubicBezTo>
                      <a:pt x="119853" y="34292"/>
                      <a:pt x="116966" y="36608"/>
                      <a:pt x="115040" y="39386"/>
                    </a:cubicBezTo>
                    <a:cubicBezTo>
                      <a:pt x="111190" y="44944"/>
                      <a:pt x="107340" y="50965"/>
                      <a:pt x="104452" y="56986"/>
                    </a:cubicBezTo>
                    <a:cubicBezTo>
                      <a:pt x="99640" y="67638"/>
                      <a:pt x="95308" y="78754"/>
                      <a:pt x="92902" y="90333"/>
                    </a:cubicBezTo>
                    <a:cubicBezTo>
                      <a:pt x="90495" y="100522"/>
                      <a:pt x="88570" y="109322"/>
                      <a:pt x="87608" y="116732"/>
                    </a:cubicBezTo>
                    <a:cubicBezTo>
                      <a:pt x="86645" y="124143"/>
                      <a:pt x="85682" y="129700"/>
                      <a:pt x="84720" y="133406"/>
                    </a:cubicBezTo>
                    <a:cubicBezTo>
                      <a:pt x="84239" y="135258"/>
                      <a:pt x="84239" y="136648"/>
                      <a:pt x="84239" y="137574"/>
                    </a:cubicBezTo>
                    <a:cubicBezTo>
                      <a:pt x="82795" y="139890"/>
                      <a:pt x="82795" y="140353"/>
                      <a:pt x="82314" y="140816"/>
                    </a:cubicBezTo>
                    <a:close/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5" name="Полилиния: фигура 74">
                <a:extLst>
                  <a:ext uri="{FF2B5EF4-FFF2-40B4-BE49-F238E27FC236}">
                    <a16:creationId xmlns:a16="http://schemas.microsoft.com/office/drawing/2014/main" id="{8023E3A8-1635-891C-03A7-BD36E9E5B26C}"/>
                  </a:ext>
                </a:extLst>
              </p:cNvPr>
              <p:cNvSpPr/>
              <p:nvPr/>
            </p:nvSpPr>
            <p:spPr>
              <a:xfrm>
                <a:off x="11115435" y="972567"/>
                <a:ext cx="109250" cy="14820"/>
              </a:xfrm>
              <a:custGeom>
                <a:avLst/>
                <a:gdLst>
                  <a:gd name="connsiteX0" fmla="*/ 102031 w 109250"/>
                  <a:gd name="connsiteY0" fmla="*/ 14821 h 14820"/>
                  <a:gd name="connsiteX1" fmla="*/ 7219 w 109250"/>
                  <a:gd name="connsiteY1" fmla="*/ 13894 h 14820"/>
                  <a:gd name="connsiteX2" fmla="*/ 0 w 109250"/>
                  <a:gd name="connsiteY2" fmla="*/ 6947 h 14820"/>
                  <a:gd name="connsiteX3" fmla="*/ 0 w 109250"/>
                  <a:gd name="connsiteY3" fmla="*/ 6947 h 14820"/>
                  <a:gd name="connsiteX4" fmla="*/ 0 w 109250"/>
                  <a:gd name="connsiteY4" fmla="*/ 6947 h 14820"/>
                  <a:gd name="connsiteX5" fmla="*/ 7219 w 109250"/>
                  <a:gd name="connsiteY5" fmla="*/ 0 h 14820"/>
                  <a:gd name="connsiteX6" fmla="*/ 7219 w 109250"/>
                  <a:gd name="connsiteY6" fmla="*/ 0 h 14820"/>
                  <a:gd name="connsiteX7" fmla="*/ 102031 w 109250"/>
                  <a:gd name="connsiteY7" fmla="*/ 926 h 14820"/>
                  <a:gd name="connsiteX8" fmla="*/ 109250 w 109250"/>
                  <a:gd name="connsiteY8" fmla="*/ 7874 h 14820"/>
                  <a:gd name="connsiteX9" fmla="*/ 109250 w 109250"/>
                  <a:gd name="connsiteY9" fmla="*/ 7874 h 14820"/>
                  <a:gd name="connsiteX10" fmla="*/ 102031 w 109250"/>
                  <a:gd name="connsiteY10" fmla="*/ 14821 h 14820"/>
                  <a:gd name="connsiteX11" fmla="*/ 102031 w 109250"/>
                  <a:gd name="connsiteY11" fmla="*/ 14821 h 14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250" h="14820">
                    <a:moveTo>
                      <a:pt x="102031" y="14821"/>
                    </a:moveTo>
                    <a:lnTo>
                      <a:pt x="7219" y="13894"/>
                    </a:lnTo>
                    <a:cubicBezTo>
                      <a:pt x="3369" y="13894"/>
                      <a:pt x="0" y="10652"/>
                      <a:pt x="0" y="6947"/>
                    </a:cubicBezTo>
                    <a:cubicBezTo>
                      <a:pt x="0" y="6947"/>
                      <a:pt x="0" y="6947"/>
                      <a:pt x="0" y="6947"/>
                    </a:cubicBezTo>
                    <a:lnTo>
                      <a:pt x="0" y="6947"/>
                    </a:lnTo>
                    <a:cubicBezTo>
                      <a:pt x="0" y="3242"/>
                      <a:pt x="3369" y="0"/>
                      <a:pt x="7219" y="0"/>
                    </a:cubicBezTo>
                    <a:cubicBezTo>
                      <a:pt x="7219" y="0"/>
                      <a:pt x="7219" y="0"/>
                      <a:pt x="7219" y="0"/>
                    </a:cubicBezTo>
                    <a:lnTo>
                      <a:pt x="102031" y="926"/>
                    </a:lnTo>
                    <a:cubicBezTo>
                      <a:pt x="105881" y="926"/>
                      <a:pt x="109250" y="4168"/>
                      <a:pt x="109250" y="7874"/>
                    </a:cubicBezTo>
                    <a:lnTo>
                      <a:pt x="109250" y="7874"/>
                    </a:lnTo>
                    <a:cubicBezTo>
                      <a:pt x="109250" y="11579"/>
                      <a:pt x="106363" y="14821"/>
                      <a:pt x="102031" y="14821"/>
                    </a:cubicBezTo>
                    <a:cubicBezTo>
                      <a:pt x="102512" y="14821"/>
                      <a:pt x="102512" y="14821"/>
                      <a:pt x="102031" y="14821"/>
                    </a:cubicBezTo>
                    <a:close/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6" name="Полилиния: фигура 75">
                <a:extLst>
                  <a:ext uri="{FF2B5EF4-FFF2-40B4-BE49-F238E27FC236}">
                    <a16:creationId xmlns:a16="http://schemas.microsoft.com/office/drawing/2014/main" id="{FC5558C4-1FCA-5A4A-8435-B6A0C660AAE0}"/>
                  </a:ext>
                </a:extLst>
              </p:cNvPr>
              <p:cNvSpPr/>
              <p:nvPr/>
            </p:nvSpPr>
            <p:spPr>
              <a:xfrm>
                <a:off x="11115435" y="992482"/>
                <a:ext cx="110212" cy="44462"/>
              </a:xfrm>
              <a:custGeom>
                <a:avLst/>
                <a:gdLst>
                  <a:gd name="connsiteX0" fmla="*/ 102031 w 110212"/>
                  <a:gd name="connsiteY0" fmla="*/ 926 h 44462"/>
                  <a:gd name="connsiteX1" fmla="*/ 7219 w 110212"/>
                  <a:gd name="connsiteY1" fmla="*/ 0 h 44462"/>
                  <a:gd name="connsiteX2" fmla="*/ 0 w 110212"/>
                  <a:gd name="connsiteY2" fmla="*/ 6947 h 44462"/>
                  <a:gd name="connsiteX3" fmla="*/ 7219 w 110212"/>
                  <a:gd name="connsiteY3" fmla="*/ 13894 h 44462"/>
                  <a:gd name="connsiteX4" fmla="*/ 17807 w 110212"/>
                  <a:gd name="connsiteY4" fmla="*/ 13894 h 44462"/>
                  <a:gd name="connsiteX5" fmla="*/ 31283 w 110212"/>
                  <a:gd name="connsiteY5" fmla="*/ 39368 h 44462"/>
                  <a:gd name="connsiteX6" fmla="*/ 39465 w 110212"/>
                  <a:gd name="connsiteY6" fmla="*/ 43999 h 44462"/>
                  <a:gd name="connsiteX7" fmla="*/ 73636 w 110212"/>
                  <a:gd name="connsiteY7" fmla="*/ 44462 h 44462"/>
                  <a:gd name="connsiteX8" fmla="*/ 81817 w 110212"/>
                  <a:gd name="connsiteY8" fmla="*/ 39831 h 44462"/>
                  <a:gd name="connsiteX9" fmla="*/ 95774 w 110212"/>
                  <a:gd name="connsiteY9" fmla="*/ 14821 h 44462"/>
                  <a:gd name="connsiteX10" fmla="*/ 102994 w 110212"/>
                  <a:gd name="connsiteY10" fmla="*/ 14821 h 44462"/>
                  <a:gd name="connsiteX11" fmla="*/ 110213 w 110212"/>
                  <a:gd name="connsiteY11" fmla="*/ 7874 h 44462"/>
                  <a:gd name="connsiteX12" fmla="*/ 102031 w 110212"/>
                  <a:gd name="connsiteY12" fmla="*/ 926 h 44462"/>
                  <a:gd name="connsiteX13" fmla="*/ 102031 w 110212"/>
                  <a:gd name="connsiteY13" fmla="*/ 926 h 44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212" h="44462">
                    <a:moveTo>
                      <a:pt x="102031" y="926"/>
                    </a:moveTo>
                    <a:lnTo>
                      <a:pt x="7219" y="0"/>
                    </a:lnTo>
                    <a:cubicBezTo>
                      <a:pt x="3369" y="0"/>
                      <a:pt x="0" y="3242"/>
                      <a:pt x="0" y="6947"/>
                    </a:cubicBezTo>
                    <a:cubicBezTo>
                      <a:pt x="0" y="10652"/>
                      <a:pt x="3369" y="13894"/>
                      <a:pt x="7219" y="13894"/>
                    </a:cubicBezTo>
                    <a:lnTo>
                      <a:pt x="17807" y="13894"/>
                    </a:lnTo>
                    <a:lnTo>
                      <a:pt x="31283" y="39368"/>
                    </a:lnTo>
                    <a:cubicBezTo>
                      <a:pt x="32727" y="42147"/>
                      <a:pt x="36096" y="43999"/>
                      <a:pt x="39465" y="43999"/>
                    </a:cubicBezTo>
                    <a:lnTo>
                      <a:pt x="73636" y="44462"/>
                    </a:lnTo>
                    <a:cubicBezTo>
                      <a:pt x="77005" y="44462"/>
                      <a:pt x="80373" y="42610"/>
                      <a:pt x="81817" y="39831"/>
                    </a:cubicBezTo>
                    <a:lnTo>
                      <a:pt x="95774" y="14821"/>
                    </a:lnTo>
                    <a:lnTo>
                      <a:pt x="102994" y="14821"/>
                    </a:lnTo>
                    <a:cubicBezTo>
                      <a:pt x="106844" y="14821"/>
                      <a:pt x="110213" y="11579"/>
                      <a:pt x="110213" y="7874"/>
                    </a:cubicBezTo>
                    <a:cubicBezTo>
                      <a:pt x="110213" y="4168"/>
                      <a:pt x="106363" y="463"/>
                      <a:pt x="102031" y="926"/>
                    </a:cubicBezTo>
                    <a:lnTo>
                      <a:pt x="102031" y="926"/>
                    </a:lnTo>
                    <a:close/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7" name="Полилиния: фигура 76">
                <a:extLst>
                  <a:ext uri="{FF2B5EF4-FFF2-40B4-BE49-F238E27FC236}">
                    <a16:creationId xmlns:a16="http://schemas.microsoft.com/office/drawing/2014/main" id="{8445D0AE-7D42-3EAB-4C6A-44EE9668409E}"/>
                  </a:ext>
                </a:extLst>
              </p:cNvPr>
              <p:cNvSpPr/>
              <p:nvPr/>
            </p:nvSpPr>
            <p:spPr>
              <a:xfrm>
                <a:off x="11058764" y="727380"/>
                <a:ext cx="85083" cy="137343"/>
              </a:xfrm>
              <a:custGeom>
                <a:avLst/>
                <a:gdLst>
                  <a:gd name="connsiteX0" fmla="*/ 32125 w 85083"/>
                  <a:gd name="connsiteY0" fmla="*/ 21023 h 137343"/>
                  <a:gd name="connsiteX1" fmla="*/ 57633 w 85083"/>
                  <a:gd name="connsiteY1" fmla="*/ 5276 h 137343"/>
                  <a:gd name="connsiteX2" fmla="*/ 77365 w 85083"/>
                  <a:gd name="connsiteY2" fmla="*/ 182 h 137343"/>
                  <a:gd name="connsiteX3" fmla="*/ 85066 w 85083"/>
                  <a:gd name="connsiteY3" fmla="*/ 1108 h 137343"/>
                  <a:gd name="connsiteX4" fmla="*/ 62927 w 85083"/>
                  <a:gd name="connsiteY4" fmla="*/ 14539 h 137343"/>
                  <a:gd name="connsiteX5" fmla="*/ 14318 w 85083"/>
                  <a:gd name="connsiteY5" fmla="*/ 112264 h 137343"/>
                  <a:gd name="connsiteX6" fmla="*/ 17206 w 85083"/>
                  <a:gd name="connsiteY6" fmla="*/ 137274 h 137343"/>
                  <a:gd name="connsiteX7" fmla="*/ 11430 w 85083"/>
                  <a:gd name="connsiteY7" fmla="*/ 132179 h 137343"/>
                  <a:gd name="connsiteX8" fmla="*/ 3249 w 85083"/>
                  <a:gd name="connsiteY8" fmla="*/ 114116 h 137343"/>
                  <a:gd name="connsiteX9" fmla="*/ 361 w 85083"/>
                  <a:gd name="connsiteY9" fmla="*/ 84938 h 137343"/>
                  <a:gd name="connsiteX10" fmla="*/ 9505 w 85083"/>
                  <a:gd name="connsiteY10" fmla="*/ 49739 h 13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083" h="137343">
                    <a:moveTo>
                      <a:pt x="32125" y="21023"/>
                    </a:moveTo>
                    <a:cubicBezTo>
                      <a:pt x="39826" y="14539"/>
                      <a:pt x="48007" y="8982"/>
                      <a:pt x="57633" y="5276"/>
                    </a:cubicBezTo>
                    <a:cubicBezTo>
                      <a:pt x="63890" y="2497"/>
                      <a:pt x="70628" y="645"/>
                      <a:pt x="77365" y="182"/>
                    </a:cubicBezTo>
                    <a:cubicBezTo>
                      <a:pt x="82178" y="-281"/>
                      <a:pt x="85066" y="182"/>
                      <a:pt x="85066" y="1108"/>
                    </a:cubicBezTo>
                    <a:cubicBezTo>
                      <a:pt x="85547" y="3424"/>
                      <a:pt x="75922" y="6666"/>
                      <a:pt x="62927" y="14539"/>
                    </a:cubicBezTo>
                    <a:cubicBezTo>
                      <a:pt x="28275" y="35381"/>
                      <a:pt x="9505" y="73359"/>
                      <a:pt x="14318" y="112264"/>
                    </a:cubicBezTo>
                    <a:cubicBezTo>
                      <a:pt x="15762" y="127084"/>
                      <a:pt x="19612" y="136347"/>
                      <a:pt x="17206" y="137274"/>
                    </a:cubicBezTo>
                    <a:cubicBezTo>
                      <a:pt x="16243" y="137737"/>
                      <a:pt x="14318" y="135884"/>
                      <a:pt x="11430" y="132179"/>
                    </a:cubicBezTo>
                    <a:cubicBezTo>
                      <a:pt x="7580" y="126621"/>
                      <a:pt x="5174" y="120600"/>
                      <a:pt x="3249" y="114116"/>
                    </a:cubicBezTo>
                    <a:cubicBezTo>
                      <a:pt x="361" y="104853"/>
                      <a:pt x="-602" y="94664"/>
                      <a:pt x="361" y="84938"/>
                    </a:cubicBezTo>
                    <a:cubicBezTo>
                      <a:pt x="842" y="72896"/>
                      <a:pt x="4211" y="60854"/>
                      <a:pt x="9505" y="49739"/>
                    </a:cubicBezTo>
                  </a:path>
                </a:pathLst>
              </a:custGeom>
              <a:solidFill>
                <a:srgbClr val="FFFFFF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8" name="Полилиния: фигура 77">
                <a:extLst>
                  <a:ext uri="{FF2B5EF4-FFF2-40B4-BE49-F238E27FC236}">
                    <a16:creationId xmlns:a16="http://schemas.microsoft.com/office/drawing/2014/main" id="{1AB76066-9EFC-20B6-690A-2390B9CD7A9D}"/>
                  </a:ext>
                </a:extLst>
              </p:cNvPr>
              <p:cNvSpPr/>
              <p:nvPr/>
            </p:nvSpPr>
            <p:spPr>
              <a:xfrm>
                <a:off x="11157697" y="718298"/>
                <a:ext cx="32427" cy="15283"/>
              </a:xfrm>
              <a:custGeom>
                <a:avLst/>
                <a:gdLst>
                  <a:gd name="connsiteX0" fmla="*/ 15972 w 32427"/>
                  <a:gd name="connsiteY0" fmla="*/ 15284 h 15283"/>
                  <a:gd name="connsiteX1" fmla="*/ 90 w 32427"/>
                  <a:gd name="connsiteY1" fmla="*/ 8800 h 15283"/>
                  <a:gd name="connsiteX2" fmla="*/ 4422 w 32427"/>
                  <a:gd name="connsiteY2" fmla="*/ 2779 h 15283"/>
                  <a:gd name="connsiteX3" fmla="*/ 16454 w 32427"/>
                  <a:gd name="connsiteY3" fmla="*/ 0 h 15283"/>
                  <a:gd name="connsiteX4" fmla="*/ 28486 w 32427"/>
                  <a:gd name="connsiteY4" fmla="*/ 3242 h 15283"/>
                  <a:gd name="connsiteX5" fmla="*/ 32336 w 32427"/>
                  <a:gd name="connsiteY5" fmla="*/ 9263 h 15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427" h="15283">
                    <a:moveTo>
                      <a:pt x="15972" y="15284"/>
                    </a:moveTo>
                    <a:cubicBezTo>
                      <a:pt x="7791" y="15284"/>
                      <a:pt x="1053" y="12968"/>
                      <a:pt x="90" y="8800"/>
                    </a:cubicBezTo>
                    <a:cubicBezTo>
                      <a:pt x="-391" y="6947"/>
                      <a:pt x="1053" y="4631"/>
                      <a:pt x="4422" y="2779"/>
                    </a:cubicBezTo>
                    <a:cubicBezTo>
                      <a:pt x="8272" y="926"/>
                      <a:pt x="12122" y="0"/>
                      <a:pt x="16454" y="0"/>
                    </a:cubicBezTo>
                    <a:cubicBezTo>
                      <a:pt x="20785" y="0"/>
                      <a:pt x="24635" y="926"/>
                      <a:pt x="28486" y="3242"/>
                    </a:cubicBezTo>
                    <a:cubicBezTo>
                      <a:pt x="31373" y="5095"/>
                      <a:pt x="32817" y="6947"/>
                      <a:pt x="32336" y="9263"/>
                    </a:cubicBezTo>
                  </a:path>
                </a:pathLst>
              </a:custGeom>
              <a:solidFill>
                <a:srgbClr val="FFFFFF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9" name="Полилиния: фигура 78">
                <a:extLst>
                  <a:ext uri="{FF2B5EF4-FFF2-40B4-BE49-F238E27FC236}">
                    <a16:creationId xmlns:a16="http://schemas.microsoft.com/office/drawing/2014/main" id="{B9A10E0D-374F-8D36-E255-7DFD506BD61A}"/>
                  </a:ext>
                </a:extLst>
              </p:cNvPr>
              <p:cNvSpPr/>
              <p:nvPr/>
            </p:nvSpPr>
            <p:spPr>
              <a:xfrm>
                <a:off x="11149605" y="1028663"/>
                <a:ext cx="45240" cy="6428"/>
              </a:xfrm>
              <a:custGeom>
                <a:avLst/>
                <a:gdLst>
                  <a:gd name="connsiteX0" fmla="*/ 45240 w 45240"/>
                  <a:gd name="connsiteY0" fmla="*/ 5502 h 6428"/>
                  <a:gd name="connsiteX1" fmla="*/ 38502 w 45240"/>
                  <a:gd name="connsiteY1" fmla="*/ 3650 h 6428"/>
                  <a:gd name="connsiteX2" fmla="*/ 6257 w 45240"/>
                  <a:gd name="connsiteY2" fmla="*/ 4113 h 6428"/>
                  <a:gd name="connsiteX3" fmla="*/ 0 w 45240"/>
                  <a:gd name="connsiteY3" fmla="*/ 6429 h 6428"/>
                  <a:gd name="connsiteX4" fmla="*/ 6257 w 45240"/>
                  <a:gd name="connsiteY4" fmla="*/ 3187 h 6428"/>
                  <a:gd name="connsiteX5" fmla="*/ 38983 w 45240"/>
                  <a:gd name="connsiteY5" fmla="*/ 2724 h 6428"/>
                  <a:gd name="connsiteX6" fmla="*/ 45240 w 45240"/>
                  <a:gd name="connsiteY6" fmla="*/ 5502 h 6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240" h="6428">
                    <a:moveTo>
                      <a:pt x="45240" y="5502"/>
                    </a:moveTo>
                    <a:cubicBezTo>
                      <a:pt x="42834" y="5039"/>
                      <a:pt x="40909" y="4113"/>
                      <a:pt x="38502" y="3650"/>
                    </a:cubicBezTo>
                    <a:cubicBezTo>
                      <a:pt x="27914" y="408"/>
                      <a:pt x="16845" y="871"/>
                      <a:pt x="6257" y="4113"/>
                    </a:cubicBezTo>
                    <a:cubicBezTo>
                      <a:pt x="4331" y="5039"/>
                      <a:pt x="1925" y="5502"/>
                      <a:pt x="0" y="6429"/>
                    </a:cubicBezTo>
                    <a:cubicBezTo>
                      <a:pt x="1925" y="5039"/>
                      <a:pt x="3850" y="4113"/>
                      <a:pt x="6257" y="3187"/>
                    </a:cubicBezTo>
                    <a:cubicBezTo>
                      <a:pt x="16845" y="-982"/>
                      <a:pt x="28395" y="-982"/>
                      <a:pt x="38983" y="2724"/>
                    </a:cubicBezTo>
                    <a:cubicBezTo>
                      <a:pt x="41390" y="3187"/>
                      <a:pt x="43315" y="4113"/>
                      <a:pt x="45240" y="5502"/>
                    </a:cubicBezTo>
                    <a:close/>
                  </a:path>
                </a:pathLst>
              </a:custGeom>
              <a:solidFill>
                <a:srgbClr val="455A64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0" name="Полилиния: фигура 79">
                <a:extLst>
                  <a:ext uri="{FF2B5EF4-FFF2-40B4-BE49-F238E27FC236}">
                    <a16:creationId xmlns:a16="http://schemas.microsoft.com/office/drawing/2014/main" id="{2D085DA1-5A97-5B12-1426-9BE61094DDA6}"/>
                  </a:ext>
                </a:extLst>
              </p:cNvPr>
              <p:cNvSpPr/>
              <p:nvPr/>
            </p:nvSpPr>
            <p:spPr>
              <a:xfrm>
                <a:off x="11133723" y="1006377"/>
                <a:ext cx="77004" cy="1389"/>
              </a:xfrm>
              <a:custGeom>
                <a:avLst/>
                <a:gdLst>
                  <a:gd name="connsiteX0" fmla="*/ 77005 w 77004"/>
                  <a:gd name="connsiteY0" fmla="*/ 926 h 1389"/>
                  <a:gd name="connsiteX1" fmla="*/ 38502 w 77004"/>
                  <a:gd name="connsiteY1" fmla="*/ 1389 h 1389"/>
                  <a:gd name="connsiteX2" fmla="*/ 0 w 77004"/>
                  <a:gd name="connsiteY2" fmla="*/ 463 h 1389"/>
                  <a:gd name="connsiteX3" fmla="*/ 38502 w 77004"/>
                  <a:gd name="connsiteY3" fmla="*/ 0 h 1389"/>
                  <a:gd name="connsiteX4" fmla="*/ 77005 w 77004"/>
                  <a:gd name="connsiteY4" fmla="*/ 926 h 1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004" h="1389">
                    <a:moveTo>
                      <a:pt x="77005" y="926"/>
                    </a:moveTo>
                    <a:cubicBezTo>
                      <a:pt x="77005" y="1389"/>
                      <a:pt x="59678" y="1389"/>
                      <a:pt x="38502" y="1389"/>
                    </a:cubicBezTo>
                    <a:cubicBezTo>
                      <a:pt x="17326" y="1389"/>
                      <a:pt x="0" y="463"/>
                      <a:pt x="0" y="463"/>
                    </a:cubicBezTo>
                    <a:cubicBezTo>
                      <a:pt x="0" y="463"/>
                      <a:pt x="17326" y="0"/>
                      <a:pt x="38502" y="0"/>
                    </a:cubicBezTo>
                    <a:cubicBezTo>
                      <a:pt x="59678" y="0"/>
                      <a:pt x="77005" y="463"/>
                      <a:pt x="77005" y="926"/>
                    </a:cubicBezTo>
                    <a:close/>
                  </a:path>
                </a:pathLst>
              </a:custGeom>
              <a:solidFill>
                <a:srgbClr val="455A64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id="{A18DC931-F962-4F53-DA20-010BCD886BF9}"/>
                  </a:ext>
                </a:extLst>
              </p:cNvPr>
              <p:cNvSpPr/>
              <p:nvPr/>
            </p:nvSpPr>
            <p:spPr>
              <a:xfrm>
                <a:off x="11140942" y="1017492"/>
                <a:ext cx="63528" cy="1852"/>
              </a:xfrm>
              <a:custGeom>
                <a:avLst/>
                <a:gdLst>
                  <a:gd name="connsiteX0" fmla="*/ 63529 w 63528"/>
                  <a:gd name="connsiteY0" fmla="*/ 463 h 1852"/>
                  <a:gd name="connsiteX1" fmla="*/ 54384 w 63528"/>
                  <a:gd name="connsiteY1" fmla="*/ 1389 h 1852"/>
                  <a:gd name="connsiteX2" fmla="*/ 31764 w 63528"/>
                  <a:gd name="connsiteY2" fmla="*/ 1853 h 1852"/>
                  <a:gd name="connsiteX3" fmla="*/ 9144 w 63528"/>
                  <a:gd name="connsiteY3" fmla="*/ 1389 h 1852"/>
                  <a:gd name="connsiteX4" fmla="*/ 0 w 63528"/>
                  <a:gd name="connsiteY4" fmla="*/ 463 h 1852"/>
                  <a:gd name="connsiteX5" fmla="*/ 9144 w 63528"/>
                  <a:gd name="connsiteY5" fmla="*/ 0 h 1852"/>
                  <a:gd name="connsiteX6" fmla="*/ 31764 w 63528"/>
                  <a:gd name="connsiteY6" fmla="*/ 0 h 1852"/>
                  <a:gd name="connsiteX7" fmla="*/ 54384 w 63528"/>
                  <a:gd name="connsiteY7" fmla="*/ 0 h 1852"/>
                  <a:gd name="connsiteX8" fmla="*/ 63529 w 63528"/>
                  <a:gd name="connsiteY8" fmla="*/ 463 h 1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528" h="1852">
                    <a:moveTo>
                      <a:pt x="63529" y="463"/>
                    </a:moveTo>
                    <a:cubicBezTo>
                      <a:pt x="60641" y="926"/>
                      <a:pt x="57272" y="1389"/>
                      <a:pt x="54384" y="1389"/>
                    </a:cubicBezTo>
                    <a:cubicBezTo>
                      <a:pt x="48609" y="1853"/>
                      <a:pt x="40427" y="1853"/>
                      <a:pt x="31764" y="1853"/>
                    </a:cubicBezTo>
                    <a:cubicBezTo>
                      <a:pt x="23101" y="1853"/>
                      <a:pt x="14920" y="1853"/>
                      <a:pt x="9144" y="1389"/>
                    </a:cubicBezTo>
                    <a:cubicBezTo>
                      <a:pt x="5775" y="1389"/>
                      <a:pt x="2888" y="926"/>
                      <a:pt x="0" y="463"/>
                    </a:cubicBezTo>
                    <a:cubicBezTo>
                      <a:pt x="2888" y="0"/>
                      <a:pt x="6257" y="0"/>
                      <a:pt x="9144" y="0"/>
                    </a:cubicBezTo>
                    <a:lnTo>
                      <a:pt x="31764" y="0"/>
                    </a:lnTo>
                    <a:lnTo>
                      <a:pt x="54384" y="0"/>
                    </a:lnTo>
                    <a:cubicBezTo>
                      <a:pt x="57272" y="0"/>
                      <a:pt x="60641" y="0"/>
                      <a:pt x="63529" y="463"/>
                    </a:cubicBezTo>
                    <a:close/>
                  </a:path>
                </a:pathLst>
              </a:custGeom>
              <a:solidFill>
                <a:srgbClr val="455A64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2" name="Полилиния: фигура 81">
                <a:extLst>
                  <a:ext uri="{FF2B5EF4-FFF2-40B4-BE49-F238E27FC236}">
                    <a16:creationId xmlns:a16="http://schemas.microsoft.com/office/drawing/2014/main" id="{B61B4ABD-275B-B436-5103-CDDFD02568F9}"/>
                  </a:ext>
                </a:extLst>
              </p:cNvPr>
              <p:cNvSpPr/>
              <p:nvPr/>
            </p:nvSpPr>
            <p:spPr>
              <a:xfrm>
                <a:off x="10963351" y="709035"/>
                <a:ext cx="62084" cy="28252"/>
              </a:xfrm>
              <a:custGeom>
                <a:avLst/>
                <a:gdLst>
                  <a:gd name="connsiteX0" fmla="*/ 62085 w 62084"/>
                  <a:gd name="connsiteY0" fmla="*/ 28252 h 28252"/>
                  <a:gd name="connsiteX1" fmla="*/ 30321 w 62084"/>
                  <a:gd name="connsiteY1" fmla="*/ 15284 h 28252"/>
                  <a:gd name="connsiteX2" fmla="*/ 0 w 62084"/>
                  <a:gd name="connsiteY2" fmla="*/ 0 h 28252"/>
                  <a:gd name="connsiteX3" fmla="*/ 31764 w 62084"/>
                  <a:gd name="connsiteY3" fmla="*/ 12968 h 28252"/>
                  <a:gd name="connsiteX4" fmla="*/ 62085 w 62084"/>
                  <a:gd name="connsiteY4" fmla="*/ 28252 h 28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84" h="28252">
                    <a:moveTo>
                      <a:pt x="62085" y="28252"/>
                    </a:moveTo>
                    <a:cubicBezTo>
                      <a:pt x="51016" y="24547"/>
                      <a:pt x="40427" y="20379"/>
                      <a:pt x="30321" y="15284"/>
                    </a:cubicBezTo>
                    <a:cubicBezTo>
                      <a:pt x="19732" y="11116"/>
                      <a:pt x="9626" y="6021"/>
                      <a:pt x="0" y="0"/>
                    </a:cubicBezTo>
                    <a:cubicBezTo>
                      <a:pt x="11069" y="3705"/>
                      <a:pt x="21176" y="7874"/>
                      <a:pt x="31764" y="12968"/>
                    </a:cubicBezTo>
                    <a:cubicBezTo>
                      <a:pt x="41871" y="17137"/>
                      <a:pt x="52459" y="22231"/>
                      <a:pt x="62085" y="28252"/>
                    </a:cubicBezTo>
                    <a:close/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3" name="Полилиния: фигура 82">
                <a:extLst>
                  <a:ext uri="{FF2B5EF4-FFF2-40B4-BE49-F238E27FC236}">
                    <a16:creationId xmlns:a16="http://schemas.microsoft.com/office/drawing/2014/main" id="{1FF28510-8DB7-81CB-B9E5-74239A77905A}"/>
                  </a:ext>
                </a:extLst>
              </p:cNvPr>
              <p:cNvSpPr/>
              <p:nvPr/>
            </p:nvSpPr>
            <p:spPr>
              <a:xfrm>
                <a:off x="11032174" y="587690"/>
                <a:ext cx="60641" cy="93092"/>
              </a:xfrm>
              <a:custGeom>
                <a:avLst/>
                <a:gdLst>
                  <a:gd name="connsiteX0" fmla="*/ 60641 w 60641"/>
                  <a:gd name="connsiteY0" fmla="*/ 93093 h 93092"/>
                  <a:gd name="connsiteX1" fmla="*/ 50534 w 60641"/>
                  <a:gd name="connsiteY1" fmla="*/ 80125 h 93092"/>
                  <a:gd name="connsiteX2" fmla="*/ 28395 w 60641"/>
                  <a:gd name="connsiteY2" fmla="*/ 47704 h 93092"/>
                  <a:gd name="connsiteX3" fmla="*/ 7700 w 60641"/>
                  <a:gd name="connsiteY3" fmla="*/ 14358 h 93092"/>
                  <a:gd name="connsiteX4" fmla="*/ 0 w 60641"/>
                  <a:gd name="connsiteY4" fmla="*/ 0 h 93092"/>
                  <a:gd name="connsiteX5" fmla="*/ 9626 w 60641"/>
                  <a:gd name="connsiteY5" fmla="*/ 13431 h 93092"/>
                  <a:gd name="connsiteX6" fmla="*/ 30802 w 60641"/>
                  <a:gd name="connsiteY6" fmla="*/ 46315 h 93092"/>
                  <a:gd name="connsiteX7" fmla="*/ 52459 w 60641"/>
                  <a:gd name="connsiteY7" fmla="*/ 79198 h 93092"/>
                  <a:gd name="connsiteX8" fmla="*/ 60641 w 60641"/>
                  <a:gd name="connsiteY8" fmla="*/ 93093 h 93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641" h="93092">
                    <a:moveTo>
                      <a:pt x="60641" y="93093"/>
                    </a:moveTo>
                    <a:cubicBezTo>
                      <a:pt x="56791" y="88925"/>
                      <a:pt x="53422" y="84756"/>
                      <a:pt x="50534" y="80125"/>
                    </a:cubicBezTo>
                    <a:cubicBezTo>
                      <a:pt x="44759" y="71788"/>
                      <a:pt x="36577" y="60209"/>
                      <a:pt x="28395" y="47704"/>
                    </a:cubicBezTo>
                    <a:cubicBezTo>
                      <a:pt x="20214" y="35199"/>
                      <a:pt x="12994" y="23157"/>
                      <a:pt x="7700" y="14358"/>
                    </a:cubicBezTo>
                    <a:cubicBezTo>
                      <a:pt x="4813" y="9726"/>
                      <a:pt x="2406" y="5095"/>
                      <a:pt x="0" y="0"/>
                    </a:cubicBezTo>
                    <a:cubicBezTo>
                      <a:pt x="3369" y="4168"/>
                      <a:pt x="6738" y="8800"/>
                      <a:pt x="9626" y="13431"/>
                    </a:cubicBezTo>
                    <a:lnTo>
                      <a:pt x="30802" y="46315"/>
                    </a:lnTo>
                    <a:lnTo>
                      <a:pt x="52459" y="79198"/>
                    </a:lnTo>
                    <a:cubicBezTo>
                      <a:pt x="55347" y="83367"/>
                      <a:pt x="58235" y="87998"/>
                      <a:pt x="60641" y="93093"/>
                    </a:cubicBezTo>
                    <a:close/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4" name="Полилиния: фигура 83">
                <a:extLst>
                  <a:ext uri="{FF2B5EF4-FFF2-40B4-BE49-F238E27FC236}">
                    <a16:creationId xmlns:a16="http://schemas.microsoft.com/office/drawing/2014/main" id="{9C8CEC54-C41B-0666-F49C-C59370CBB0A0}"/>
                  </a:ext>
                </a:extLst>
              </p:cNvPr>
              <p:cNvSpPr/>
              <p:nvPr/>
            </p:nvSpPr>
            <p:spPr>
              <a:xfrm>
                <a:off x="11166210" y="597880"/>
                <a:ext cx="3850" cy="69472"/>
              </a:xfrm>
              <a:custGeom>
                <a:avLst/>
                <a:gdLst>
                  <a:gd name="connsiteX0" fmla="*/ 722 w 3850"/>
                  <a:gd name="connsiteY0" fmla="*/ 0 h 69472"/>
                  <a:gd name="connsiteX1" fmla="*/ 3128 w 3850"/>
                  <a:gd name="connsiteY1" fmla="*/ 34736 h 69472"/>
                  <a:gd name="connsiteX2" fmla="*/ 3128 w 3850"/>
                  <a:gd name="connsiteY2" fmla="*/ 69472 h 69472"/>
                  <a:gd name="connsiteX3" fmla="*/ 722 w 3850"/>
                  <a:gd name="connsiteY3" fmla="*/ 34736 h 69472"/>
                  <a:gd name="connsiteX4" fmla="*/ 722 w 3850"/>
                  <a:gd name="connsiteY4" fmla="*/ 0 h 69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0" h="69472">
                    <a:moveTo>
                      <a:pt x="722" y="0"/>
                    </a:moveTo>
                    <a:cubicBezTo>
                      <a:pt x="2166" y="11579"/>
                      <a:pt x="3128" y="23157"/>
                      <a:pt x="3128" y="34736"/>
                    </a:cubicBezTo>
                    <a:cubicBezTo>
                      <a:pt x="4091" y="46315"/>
                      <a:pt x="4091" y="57894"/>
                      <a:pt x="3128" y="69472"/>
                    </a:cubicBezTo>
                    <a:cubicBezTo>
                      <a:pt x="1684" y="57894"/>
                      <a:pt x="722" y="46315"/>
                      <a:pt x="722" y="34736"/>
                    </a:cubicBezTo>
                    <a:cubicBezTo>
                      <a:pt x="-241" y="23157"/>
                      <a:pt x="-241" y="11579"/>
                      <a:pt x="72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id="{1A9107F6-647F-B2E5-C143-E3ACB098E435}"/>
                  </a:ext>
                </a:extLst>
              </p:cNvPr>
              <p:cNvSpPr/>
              <p:nvPr/>
            </p:nvSpPr>
            <p:spPr>
              <a:xfrm>
                <a:off x="11247769" y="582125"/>
                <a:ext cx="46718" cy="95423"/>
              </a:xfrm>
              <a:custGeom>
                <a:avLst/>
                <a:gdLst>
                  <a:gd name="connsiteX0" fmla="*/ 46701 w 46718"/>
                  <a:gd name="connsiteY0" fmla="*/ 7 h 95423"/>
                  <a:gd name="connsiteX1" fmla="*/ 24562 w 46718"/>
                  <a:gd name="connsiteY1" fmla="*/ 48175 h 95423"/>
                  <a:gd name="connsiteX2" fmla="*/ 17 w 46718"/>
                  <a:gd name="connsiteY2" fmla="*/ 95416 h 95423"/>
                  <a:gd name="connsiteX3" fmla="*/ 22156 w 46718"/>
                  <a:gd name="connsiteY3" fmla="*/ 47249 h 95423"/>
                  <a:gd name="connsiteX4" fmla="*/ 46701 w 46718"/>
                  <a:gd name="connsiteY4" fmla="*/ 7 h 9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18" h="95423">
                    <a:moveTo>
                      <a:pt x="46701" y="7"/>
                    </a:moveTo>
                    <a:cubicBezTo>
                      <a:pt x="47183" y="471"/>
                      <a:pt x="37557" y="21775"/>
                      <a:pt x="24562" y="48175"/>
                    </a:cubicBezTo>
                    <a:cubicBezTo>
                      <a:pt x="11568" y="74574"/>
                      <a:pt x="499" y="95879"/>
                      <a:pt x="17" y="95416"/>
                    </a:cubicBezTo>
                    <a:cubicBezTo>
                      <a:pt x="-464" y="94953"/>
                      <a:pt x="9162" y="73648"/>
                      <a:pt x="22156" y="47249"/>
                    </a:cubicBezTo>
                    <a:cubicBezTo>
                      <a:pt x="35151" y="20849"/>
                      <a:pt x="46220" y="-456"/>
                      <a:pt x="46701" y="7"/>
                    </a:cubicBezTo>
                    <a:close/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6" name="Полилиния: фигура 85">
                <a:extLst>
                  <a:ext uri="{FF2B5EF4-FFF2-40B4-BE49-F238E27FC236}">
                    <a16:creationId xmlns:a16="http://schemas.microsoft.com/office/drawing/2014/main" id="{6303D9FA-AA72-4BFD-EF0C-279A3FF10B5E}"/>
                  </a:ext>
                </a:extLst>
              </p:cNvPr>
              <p:cNvSpPr/>
              <p:nvPr/>
            </p:nvSpPr>
            <p:spPr>
              <a:xfrm>
                <a:off x="11295914" y="680783"/>
                <a:ext cx="52459" cy="39830"/>
              </a:xfrm>
              <a:custGeom>
                <a:avLst/>
                <a:gdLst>
                  <a:gd name="connsiteX0" fmla="*/ 52459 w 52459"/>
                  <a:gd name="connsiteY0" fmla="*/ 0 h 39830"/>
                  <a:gd name="connsiteX1" fmla="*/ 26952 w 52459"/>
                  <a:gd name="connsiteY1" fmla="*/ 20842 h 39830"/>
                  <a:gd name="connsiteX2" fmla="*/ 0 w 52459"/>
                  <a:gd name="connsiteY2" fmla="*/ 39831 h 39830"/>
                  <a:gd name="connsiteX3" fmla="*/ 25508 w 52459"/>
                  <a:gd name="connsiteY3" fmla="*/ 18989 h 39830"/>
                  <a:gd name="connsiteX4" fmla="*/ 52459 w 52459"/>
                  <a:gd name="connsiteY4" fmla="*/ 0 h 39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59" h="39830">
                    <a:moveTo>
                      <a:pt x="52459" y="0"/>
                    </a:moveTo>
                    <a:cubicBezTo>
                      <a:pt x="44278" y="7410"/>
                      <a:pt x="36096" y="14821"/>
                      <a:pt x="26952" y="20842"/>
                    </a:cubicBezTo>
                    <a:cubicBezTo>
                      <a:pt x="18289" y="27789"/>
                      <a:pt x="9626" y="34273"/>
                      <a:pt x="0" y="39831"/>
                    </a:cubicBezTo>
                    <a:cubicBezTo>
                      <a:pt x="8182" y="32420"/>
                      <a:pt x="16363" y="25010"/>
                      <a:pt x="25508" y="18989"/>
                    </a:cubicBezTo>
                    <a:cubicBezTo>
                      <a:pt x="34171" y="12042"/>
                      <a:pt x="43315" y="5558"/>
                      <a:pt x="5245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23" name="Рисунок 13">
              <a:extLst>
                <a:ext uri="{FF2B5EF4-FFF2-40B4-BE49-F238E27FC236}">
                  <a16:creationId xmlns:a16="http://schemas.microsoft.com/office/drawing/2014/main" id="{9F10D25A-20C5-6215-2FFA-E39D01980AF0}"/>
                </a:ext>
              </a:extLst>
            </p:cNvPr>
            <p:cNvGrpSpPr/>
            <p:nvPr/>
          </p:nvGrpSpPr>
          <p:grpSpPr>
            <a:xfrm flipH="1">
              <a:off x="10563692" y="1079959"/>
              <a:ext cx="1288477" cy="1588195"/>
              <a:chOff x="10474957" y="1079959"/>
              <a:chExt cx="1288477" cy="1588195"/>
            </a:xfrm>
          </p:grpSpPr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939198D3-39B8-26D7-A74D-0B155994F7BD}"/>
                  </a:ext>
                </a:extLst>
              </p:cNvPr>
              <p:cNvSpPr/>
              <p:nvPr/>
            </p:nvSpPr>
            <p:spPr>
              <a:xfrm>
                <a:off x="11049018" y="1079959"/>
                <a:ext cx="442344" cy="591499"/>
              </a:xfrm>
              <a:custGeom>
                <a:avLst/>
                <a:gdLst>
                  <a:gd name="connsiteX0" fmla="*/ 304649 w 442344"/>
                  <a:gd name="connsiteY0" fmla="*/ 591499 h 591499"/>
                  <a:gd name="connsiteX1" fmla="*/ 369622 w 442344"/>
                  <a:gd name="connsiteY1" fmla="*/ 508596 h 591499"/>
                  <a:gd name="connsiteX2" fmla="*/ 398980 w 442344"/>
                  <a:gd name="connsiteY2" fmla="*/ 405777 h 591499"/>
                  <a:gd name="connsiteX3" fmla="*/ 419193 w 442344"/>
                  <a:gd name="connsiteY3" fmla="*/ 326578 h 591499"/>
                  <a:gd name="connsiteX4" fmla="*/ 434594 w 442344"/>
                  <a:gd name="connsiteY4" fmla="*/ 234875 h 591499"/>
                  <a:gd name="connsiteX5" fmla="*/ 385985 w 442344"/>
                  <a:gd name="connsiteY5" fmla="*/ 181613 h 591499"/>
                  <a:gd name="connsiteX6" fmla="*/ 391279 w 442344"/>
                  <a:gd name="connsiteY6" fmla="*/ 113993 h 591499"/>
                  <a:gd name="connsiteX7" fmla="*/ 330157 w 442344"/>
                  <a:gd name="connsiteY7" fmla="*/ 71383 h 591499"/>
                  <a:gd name="connsiteX8" fmla="*/ 239677 w 442344"/>
                  <a:gd name="connsiteY8" fmla="*/ 9785 h 591499"/>
                  <a:gd name="connsiteX9" fmla="*/ 83261 w 442344"/>
                  <a:gd name="connsiteY9" fmla="*/ 16269 h 591499"/>
                  <a:gd name="connsiteX10" fmla="*/ 0 w 442344"/>
                  <a:gd name="connsiteY10" fmla="*/ 101488 h 59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2344" h="591499">
                    <a:moveTo>
                      <a:pt x="304649" y="591499"/>
                    </a:moveTo>
                    <a:cubicBezTo>
                      <a:pt x="337857" y="575752"/>
                      <a:pt x="358071" y="542406"/>
                      <a:pt x="369622" y="508596"/>
                    </a:cubicBezTo>
                    <a:cubicBezTo>
                      <a:pt x="381172" y="474786"/>
                      <a:pt x="385985" y="439124"/>
                      <a:pt x="398980" y="405777"/>
                    </a:cubicBezTo>
                    <a:cubicBezTo>
                      <a:pt x="408605" y="380767"/>
                      <a:pt x="396573" y="341862"/>
                      <a:pt x="419193" y="326578"/>
                    </a:cubicBezTo>
                    <a:cubicBezTo>
                      <a:pt x="447589" y="307589"/>
                      <a:pt x="446145" y="258959"/>
                      <a:pt x="434594" y="234875"/>
                    </a:cubicBezTo>
                    <a:cubicBezTo>
                      <a:pt x="422081" y="208939"/>
                      <a:pt x="388391" y="189949"/>
                      <a:pt x="385985" y="181613"/>
                    </a:cubicBezTo>
                    <a:cubicBezTo>
                      <a:pt x="379729" y="159845"/>
                      <a:pt x="398980" y="135298"/>
                      <a:pt x="391279" y="113993"/>
                    </a:cubicBezTo>
                    <a:cubicBezTo>
                      <a:pt x="372509" y="63510"/>
                      <a:pt x="330157" y="71383"/>
                      <a:pt x="330157" y="71383"/>
                    </a:cubicBezTo>
                    <a:cubicBezTo>
                      <a:pt x="309943" y="49152"/>
                      <a:pt x="282992" y="19511"/>
                      <a:pt x="239677" y="9785"/>
                    </a:cubicBezTo>
                    <a:cubicBezTo>
                      <a:pt x="192993" y="-868"/>
                      <a:pt x="124170" y="-7815"/>
                      <a:pt x="83261" y="16269"/>
                    </a:cubicBezTo>
                    <a:cubicBezTo>
                      <a:pt x="42352" y="40352"/>
                      <a:pt x="12513" y="57026"/>
                      <a:pt x="0" y="101488"/>
                    </a:cubicBezTo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id="{940CA006-FD15-010C-A52C-2463DC8502E1}"/>
                  </a:ext>
                </a:extLst>
              </p:cNvPr>
              <p:cNvSpPr/>
              <p:nvPr/>
            </p:nvSpPr>
            <p:spPr>
              <a:xfrm>
                <a:off x="10971157" y="1162914"/>
                <a:ext cx="435521" cy="845717"/>
              </a:xfrm>
              <a:custGeom>
                <a:avLst/>
                <a:gdLst>
                  <a:gd name="connsiteX0" fmla="*/ 417644 w 435521"/>
                  <a:gd name="connsiteY0" fmla="*/ 198698 h 845717"/>
                  <a:gd name="connsiteX1" fmla="*/ 190962 w 435521"/>
                  <a:gd name="connsiteY1" fmla="*/ 7 h 845717"/>
                  <a:gd name="connsiteX2" fmla="*/ 179411 w 435521"/>
                  <a:gd name="connsiteY2" fmla="*/ 7 h 845717"/>
                  <a:gd name="connsiteX3" fmla="*/ 1339 w 435521"/>
                  <a:gd name="connsiteY3" fmla="*/ 236213 h 845717"/>
                  <a:gd name="connsiteX4" fmla="*/ 7114 w 435521"/>
                  <a:gd name="connsiteY4" fmla="*/ 845717 h 845717"/>
                  <a:gd name="connsiteX5" fmla="*/ 321389 w 435521"/>
                  <a:gd name="connsiteY5" fmla="*/ 845254 h 845717"/>
                  <a:gd name="connsiteX6" fmla="*/ 313207 w 435521"/>
                  <a:gd name="connsiteY6" fmla="*/ 611827 h 845717"/>
                  <a:gd name="connsiteX7" fmla="*/ 435451 w 435521"/>
                  <a:gd name="connsiteY7" fmla="*/ 476124 h 845717"/>
                  <a:gd name="connsiteX8" fmla="*/ 417644 w 435521"/>
                  <a:gd name="connsiteY8" fmla="*/ 198698 h 84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5521" h="845717">
                    <a:moveTo>
                      <a:pt x="417644" y="198698"/>
                    </a:moveTo>
                    <a:cubicBezTo>
                      <a:pt x="407537" y="85690"/>
                      <a:pt x="308875" y="-919"/>
                      <a:pt x="190962" y="7"/>
                    </a:cubicBezTo>
                    <a:lnTo>
                      <a:pt x="179411" y="7"/>
                    </a:lnTo>
                    <a:cubicBezTo>
                      <a:pt x="53317" y="7881"/>
                      <a:pt x="-10212" y="115331"/>
                      <a:pt x="1339" y="236213"/>
                    </a:cubicBezTo>
                    <a:lnTo>
                      <a:pt x="7114" y="845717"/>
                    </a:lnTo>
                    <a:lnTo>
                      <a:pt x="321389" y="845254"/>
                    </a:lnTo>
                    <a:lnTo>
                      <a:pt x="313207" y="611827"/>
                    </a:lnTo>
                    <a:cubicBezTo>
                      <a:pt x="313207" y="611827"/>
                      <a:pt x="434489" y="592838"/>
                      <a:pt x="435451" y="476124"/>
                    </a:cubicBezTo>
                    <a:cubicBezTo>
                      <a:pt x="436414" y="420083"/>
                      <a:pt x="427270" y="303833"/>
                      <a:pt x="417644" y="198698"/>
                    </a:cubicBezTo>
                    <a:close/>
                  </a:path>
                </a:pathLst>
              </a:custGeom>
              <a:solidFill>
                <a:srgbClr val="FFBE9D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: фигура 25">
                <a:extLst>
                  <a:ext uri="{FF2B5EF4-FFF2-40B4-BE49-F238E27FC236}">
                    <a16:creationId xmlns:a16="http://schemas.microsoft.com/office/drawing/2014/main" id="{6B37B7EF-CC12-31F5-BE38-CF70E6D27520}"/>
                  </a:ext>
                </a:extLst>
              </p:cNvPr>
              <p:cNvSpPr/>
              <p:nvPr/>
            </p:nvSpPr>
            <p:spPr>
              <a:xfrm>
                <a:off x="11300727" y="1433863"/>
                <a:ext cx="34652" cy="32045"/>
              </a:xfrm>
              <a:custGeom>
                <a:avLst/>
                <a:gdLst>
                  <a:gd name="connsiteX0" fmla="*/ 34652 w 34652"/>
                  <a:gd name="connsiteY0" fmla="*/ 15284 h 32045"/>
                  <a:gd name="connsiteX1" fmla="*/ 17807 w 34652"/>
                  <a:gd name="connsiteY1" fmla="*/ 31957 h 32045"/>
                  <a:gd name="connsiteX2" fmla="*/ 0 w 34652"/>
                  <a:gd name="connsiteY2" fmla="*/ 17600 h 32045"/>
                  <a:gd name="connsiteX3" fmla="*/ 0 w 34652"/>
                  <a:gd name="connsiteY3" fmla="*/ 17137 h 32045"/>
                  <a:gd name="connsiteX4" fmla="*/ 16363 w 34652"/>
                  <a:gd name="connsiteY4" fmla="*/ 0 h 32045"/>
                  <a:gd name="connsiteX5" fmla="*/ 34652 w 34652"/>
                  <a:gd name="connsiteY5" fmla="*/ 15284 h 32045"/>
                  <a:gd name="connsiteX6" fmla="*/ 34652 w 34652"/>
                  <a:gd name="connsiteY6" fmla="*/ 15284 h 32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652" h="32045">
                    <a:moveTo>
                      <a:pt x="34652" y="15284"/>
                    </a:moveTo>
                    <a:cubicBezTo>
                      <a:pt x="34652" y="24547"/>
                      <a:pt x="27433" y="31957"/>
                      <a:pt x="17807" y="31957"/>
                    </a:cubicBezTo>
                    <a:cubicBezTo>
                      <a:pt x="8663" y="32884"/>
                      <a:pt x="963" y="26400"/>
                      <a:pt x="0" y="17600"/>
                    </a:cubicBezTo>
                    <a:cubicBezTo>
                      <a:pt x="0" y="17600"/>
                      <a:pt x="0" y="17137"/>
                      <a:pt x="0" y="17137"/>
                    </a:cubicBezTo>
                    <a:cubicBezTo>
                      <a:pt x="0" y="7874"/>
                      <a:pt x="7219" y="463"/>
                      <a:pt x="16363" y="0"/>
                    </a:cubicBezTo>
                    <a:cubicBezTo>
                      <a:pt x="25989" y="0"/>
                      <a:pt x="33689" y="6484"/>
                      <a:pt x="34652" y="15284"/>
                    </a:cubicBezTo>
                    <a:cubicBezTo>
                      <a:pt x="34652" y="15284"/>
                      <a:pt x="34652" y="15284"/>
                      <a:pt x="34652" y="15284"/>
                    </a:cubicBezTo>
                    <a:close/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: фигура 26">
                <a:extLst>
                  <a:ext uri="{FF2B5EF4-FFF2-40B4-BE49-F238E27FC236}">
                    <a16:creationId xmlns:a16="http://schemas.microsoft.com/office/drawing/2014/main" id="{D1EC6301-BB9C-FD79-090D-25DF4351B5E6}"/>
                  </a:ext>
                </a:extLst>
              </p:cNvPr>
              <p:cNvSpPr/>
              <p:nvPr/>
            </p:nvSpPr>
            <p:spPr>
              <a:xfrm>
                <a:off x="11296642" y="1394959"/>
                <a:ext cx="68812" cy="17971"/>
              </a:xfrm>
              <a:custGeom>
                <a:avLst/>
                <a:gdLst>
                  <a:gd name="connsiteX0" fmla="*/ 68576 w 68812"/>
                  <a:gd name="connsiteY0" fmla="*/ 17600 h 17971"/>
                  <a:gd name="connsiteX1" fmla="*/ 34405 w 68812"/>
                  <a:gd name="connsiteY1" fmla="*/ 10652 h 17971"/>
                  <a:gd name="connsiteX2" fmla="*/ 234 w 68812"/>
                  <a:gd name="connsiteY2" fmla="*/ 17600 h 17971"/>
                  <a:gd name="connsiteX3" fmla="*/ 7454 w 68812"/>
                  <a:gd name="connsiteY3" fmla="*/ 8337 h 17971"/>
                  <a:gd name="connsiteX4" fmla="*/ 34886 w 68812"/>
                  <a:gd name="connsiteY4" fmla="*/ 0 h 17971"/>
                  <a:gd name="connsiteX5" fmla="*/ 61838 w 68812"/>
                  <a:gd name="connsiteY5" fmla="*/ 8337 h 17971"/>
                  <a:gd name="connsiteX6" fmla="*/ 68576 w 68812"/>
                  <a:gd name="connsiteY6" fmla="*/ 17600 h 17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812" h="17971">
                    <a:moveTo>
                      <a:pt x="68576" y="17600"/>
                    </a:moveTo>
                    <a:cubicBezTo>
                      <a:pt x="66651" y="19915"/>
                      <a:pt x="53175" y="10652"/>
                      <a:pt x="34405" y="10652"/>
                    </a:cubicBezTo>
                    <a:cubicBezTo>
                      <a:pt x="15635" y="10652"/>
                      <a:pt x="2159" y="19915"/>
                      <a:pt x="234" y="17600"/>
                    </a:cubicBezTo>
                    <a:cubicBezTo>
                      <a:pt x="-728" y="16673"/>
                      <a:pt x="1197" y="12505"/>
                      <a:pt x="7454" y="8337"/>
                    </a:cubicBezTo>
                    <a:cubicBezTo>
                      <a:pt x="15635" y="2779"/>
                      <a:pt x="25261" y="0"/>
                      <a:pt x="34886" y="0"/>
                    </a:cubicBezTo>
                    <a:cubicBezTo>
                      <a:pt x="44512" y="0"/>
                      <a:pt x="54137" y="2779"/>
                      <a:pt x="61838" y="8337"/>
                    </a:cubicBezTo>
                    <a:cubicBezTo>
                      <a:pt x="67613" y="12968"/>
                      <a:pt x="69538" y="16673"/>
                      <a:pt x="68576" y="17600"/>
                    </a:cubicBezTo>
                    <a:close/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: фигура 27">
                <a:extLst>
                  <a:ext uri="{FF2B5EF4-FFF2-40B4-BE49-F238E27FC236}">
                    <a16:creationId xmlns:a16="http://schemas.microsoft.com/office/drawing/2014/main" id="{4809F9F3-0054-640F-8C78-1CF73AECCDD5}"/>
                  </a:ext>
                </a:extLst>
              </p:cNvPr>
              <p:cNvSpPr/>
              <p:nvPr/>
            </p:nvSpPr>
            <p:spPr>
              <a:xfrm>
                <a:off x="11126023" y="1433840"/>
                <a:ext cx="34170" cy="32068"/>
              </a:xfrm>
              <a:custGeom>
                <a:avLst/>
                <a:gdLst>
                  <a:gd name="connsiteX0" fmla="*/ 34171 w 34170"/>
                  <a:gd name="connsiteY0" fmla="*/ 15307 h 32068"/>
                  <a:gd name="connsiteX1" fmla="*/ 17807 w 34170"/>
                  <a:gd name="connsiteY1" fmla="*/ 31981 h 32068"/>
                  <a:gd name="connsiteX2" fmla="*/ 0 w 34170"/>
                  <a:gd name="connsiteY2" fmla="*/ 17623 h 32068"/>
                  <a:gd name="connsiteX3" fmla="*/ 0 w 34170"/>
                  <a:gd name="connsiteY3" fmla="*/ 17160 h 32068"/>
                  <a:gd name="connsiteX4" fmla="*/ 16364 w 34170"/>
                  <a:gd name="connsiteY4" fmla="*/ 23 h 32068"/>
                  <a:gd name="connsiteX5" fmla="*/ 34171 w 34170"/>
                  <a:gd name="connsiteY5" fmla="*/ 15307 h 32068"/>
                  <a:gd name="connsiteX6" fmla="*/ 34171 w 34170"/>
                  <a:gd name="connsiteY6" fmla="*/ 15307 h 32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70" h="32068">
                    <a:moveTo>
                      <a:pt x="34171" y="15307"/>
                    </a:moveTo>
                    <a:cubicBezTo>
                      <a:pt x="34171" y="24570"/>
                      <a:pt x="26952" y="31981"/>
                      <a:pt x="17807" y="31981"/>
                    </a:cubicBezTo>
                    <a:cubicBezTo>
                      <a:pt x="8663" y="32907"/>
                      <a:pt x="481" y="26423"/>
                      <a:pt x="0" y="17623"/>
                    </a:cubicBezTo>
                    <a:cubicBezTo>
                      <a:pt x="0" y="17623"/>
                      <a:pt x="0" y="17160"/>
                      <a:pt x="0" y="17160"/>
                    </a:cubicBezTo>
                    <a:cubicBezTo>
                      <a:pt x="0" y="7897"/>
                      <a:pt x="7219" y="486"/>
                      <a:pt x="16364" y="23"/>
                    </a:cubicBezTo>
                    <a:cubicBezTo>
                      <a:pt x="25508" y="-440"/>
                      <a:pt x="33208" y="6044"/>
                      <a:pt x="34171" y="15307"/>
                    </a:cubicBezTo>
                    <a:cubicBezTo>
                      <a:pt x="34171" y="15307"/>
                      <a:pt x="34171" y="15307"/>
                      <a:pt x="34171" y="15307"/>
                    </a:cubicBezTo>
                    <a:close/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: фигура 28">
                <a:extLst>
                  <a:ext uri="{FF2B5EF4-FFF2-40B4-BE49-F238E27FC236}">
                    <a16:creationId xmlns:a16="http://schemas.microsoft.com/office/drawing/2014/main" id="{55E8EC91-82C7-6012-78E0-9FEDB12D101A}"/>
                  </a:ext>
                </a:extLst>
              </p:cNvPr>
              <p:cNvSpPr/>
              <p:nvPr/>
            </p:nvSpPr>
            <p:spPr>
              <a:xfrm>
                <a:off x="11110828" y="1395190"/>
                <a:ext cx="68341" cy="21297"/>
              </a:xfrm>
              <a:custGeom>
                <a:avLst/>
                <a:gdLst>
                  <a:gd name="connsiteX0" fmla="*/ 68135 w 68341"/>
                  <a:gd name="connsiteY0" fmla="*/ 13663 h 21297"/>
                  <a:gd name="connsiteX1" fmla="*/ 33483 w 68341"/>
                  <a:gd name="connsiteY1" fmla="*/ 10421 h 21297"/>
                  <a:gd name="connsiteX2" fmla="*/ 275 w 68341"/>
                  <a:gd name="connsiteY2" fmla="*/ 21073 h 21297"/>
                  <a:gd name="connsiteX3" fmla="*/ 6532 w 68341"/>
                  <a:gd name="connsiteY3" fmla="*/ 11347 h 21297"/>
                  <a:gd name="connsiteX4" fmla="*/ 33002 w 68341"/>
                  <a:gd name="connsiteY4" fmla="*/ 232 h 21297"/>
                  <a:gd name="connsiteX5" fmla="*/ 60916 w 68341"/>
                  <a:gd name="connsiteY5" fmla="*/ 5789 h 21297"/>
                  <a:gd name="connsiteX6" fmla="*/ 68135 w 68341"/>
                  <a:gd name="connsiteY6" fmla="*/ 13663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41" h="21297">
                    <a:moveTo>
                      <a:pt x="68135" y="13663"/>
                    </a:moveTo>
                    <a:cubicBezTo>
                      <a:pt x="66210" y="15979"/>
                      <a:pt x="52253" y="8105"/>
                      <a:pt x="33483" y="10421"/>
                    </a:cubicBezTo>
                    <a:cubicBezTo>
                      <a:pt x="14713" y="12737"/>
                      <a:pt x="2681" y="22926"/>
                      <a:pt x="275" y="21073"/>
                    </a:cubicBezTo>
                    <a:cubicBezTo>
                      <a:pt x="-688" y="20147"/>
                      <a:pt x="756" y="15979"/>
                      <a:pt x="6532" y="11347"/>
                    </a:cubicBezTo>
                    <a:cubicBezTo>
                      <a:pt x="13751" y="5326"/>
                      <a:pt x="22895" y="1158"/>
                      <a:pt x="33002" y="232"/>
                    </a:cubicBezTo>
                    <a:cubicBezTo>
                      <a:pt x="42627" y="-695"/>
                      <a:pt x="52253" y="1158"/>
                      <a:pt x="60916" y="5789"/>
                    </a:cubicBezTo>
                    <a:cubicBezTo>
                      <a:pt x="66691" y="8568"/>
                      <a:pt x="69098" y="12273"/>
                      <a:pt x="68135" y="13663"/>
                    </a:cubicBezTo>
                    <a:close/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: фигура 29">
                <a:extLst>
                  <a:ext uri="{FF2B5EF4-FFF2-40B4-BE49-F238E27FC236}">
                    <a16:creationId xmlns:a16="http://schemas.microsoft.com/office/drawing/2014/main" id="{731E9209-B919-5D92-4C45-186AB98D7248}"/>
                  </a:ext>
                </a:extLst>
              </p:cNvPr>
              <p:cNvSpPr/>
              <p:nvPr/>
            </p:nvSpPr>
            <p:spPr>
              <a:xfrm>
                <a:off x="11238470" y="1406058"/>
                <a:ext cx="56914" cy="150489"/>
              </a:xfrm>
              <a:custGeom>
                <a:avLst/>
                <a:gdLst>
                  <a:gd name="connsiteX0" fmla="*/ 9798 w 56914"/>
                  <a:gd name="connsiteY0" fmla="*/ 149613 h 150489"/>
                  <a:gd name="connsiteX1" fmla="*/ 40118 w 56914"/>
                  <a:gd name="connsiteY1" fmla="*/ 144055 h 150489"/>
                  <a:gd name="connsiteX2" fmla="*/ 50225 w 56914"/>
                  <a:gd name="connsiteY2" fmla="*/ 139424 h 150489"/>
                  <a:gd name="connsiteX3" fmla="*/ 46856 w 56914"/>
                  <a:gd name="connsiteY3" fmla="*/ 125992 h 150489"/>
                  <a:gd name="connsiteX4" fmla="*/ 32418 w 56914"/>
                  <a:gd name="connsiteY4" fmla="*/ 91256 h 150489"/>
                  <a:gd name="connsiteX5" fmla="*/ 172 w 56914"/>
                  <a:gd name="connsiteY5" fmla="*/ 16 h 150489"/>
                  <a:gd name="connsiteX6" fmla="*/ 40118 w 56914"/>
                  <a:gd name="connsiteY6" fmla="*/ 88477 h 150489"/>
                  <a:gd name="connsiteX7" fmla="*/ 53594 w 56914"/>
                  <a:gd name="connsiteY7" fmla="*/ 123677 h 150489"/>
                  <a:gd name="connsiteX8" fmla="*/ 56000 w 56914"/>
                  <a:gd name="connsiteY8" fmla="*/ 141739 h 150489"/>
                  <a:gd name="connsiteX9" fmla="*/ 48300 w 56914"/>
                  <a:gd name="connsiteY9" fmla="*/ 148687 h 150489"/>
                  <a:gd name="connsiteX10" fmla="*/ 40118 w 56914"/>
                  <a:gd name="connsiteY10" fmla="*/ 149613 h 150489"/>
                  <a:gd name="connsiteX11" fmla="*/ 9798 w 56914"/>
                  <a:gd name="connsiteY11" fmla="*/ 149613 h 150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914" h="150489">
                    <a:moveTo>
                      <a:pt x="9798" y="149613"/>
                    </a:moveTo>
                    <a:cubicBezTo>
                      <a:pt x="9798" y="148687"/>
                      <a:pt x="21348" y="146834"/>
                      <a:pt x="40118" y="144055"/>
                    </a:cubicBezTo>
                    <a:cubicBezTo>
                      <a:pt x="44931" y="143592"/>
                      <a:pt x="49263" y="142666"/>
                      <a:pt x="50225" y="139424"/>
                    </a:cubicBezTo>
                    <a:cubicBezTo>
                      <a:pt x="51188" y="136182"/>
                      <a:pt x="49263" y="131087"/>
                      <a:pt x="46856" y="125992"/>
                    </a:cubicBezTo>
                    <a:cubicBezTo>
                      <a:pt x="42043" y="114877"/>
                      <a:pt x="37712" y="103298"/>
                      <a:pt x="32418" y="91256"/>
                    </a:cubicBezTo>
                    <a:cubicBezTo>
                      <a:pt x="12685" y="41699"/>
                      <a:pt x="-1753" y="942"/>
                      <a:pt x="172" y="16"/>
                    </a:cubicBezTo>
                    <a:cubicBezTo>
                      <a:pt x="2097" y="-910"/>
                      <a:pt x="19905" y="38920"/>
                      <a:pt x="40118" y="88477"/>
                    </a:cubicBezTo>
                    <a:lnTo>
                      <a:pt x="53594" y="123677"/>
                    </a:lnTo>
                    <a:cubicBezTo>
                      <a:pt x="55519" y="128771"/>
                      <a:pt x="58407" y="134792"/>
                      <a:pt x="56000" y="141739"/>
                    </a:cubicBezTo>
                    <a:cubicBezTo>
                      <a:pt x="54557" y="144981"/>
                      <a:pt x="51669" y="147297"/>
                      <a:pt x="48300" y="148687"/>
                    </a:cubicBezTo>
                    <a:cubicBezTo>
                      <a:pt x="45894" y="149613"/>
                      <a:pt x="43006" y="149613"/>
                      <a:pt x="40118" y="149613"/>
                    </a:cubicBezTo>
                    <a:cubicBezTo>
                      <a:pt x="21830" y="150539"/>
                      <a:pt x="10279" y="151002"/>
                      <a:pt x="9798" y="149613"/>
                    </a:cubicBezTo>
                    <a:close/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: фигура 30">
                <a:extLst>
                  <a:ext uri="{FF2B5EF4-FFF2-40B4-BE49-F238E27FC236}">
                    <a16:creationId xmlns:a16="http://schemas.microsoft.com/office/drawing/2014/main" id="{777FAC3B-94F8-4371-0660-E7D2A6A408C7}"/>
                  </a:ext>
                </a:extLst>
              </p:cNvPr>
              <p:cNvSpPr/>
              <p:nvPr/>
            </p:nvSpPr>
            <p:spPr>
              <a:xfrm>
                <a:off x="11093135" y="1319901"/>
                <a:ext cx="85392" cy="21953"/>
              </a:xfrm>
              <a:custGeom>
                <a:avLst/>
                <a:gdLst>
                  <a:gd name="connsiteX0" fmla="*/ 85347 w 85392"/>
                  <a:gd name="connsiteY0" fmla="*/ 15775 h 21953"/>
                  <a:gd name="connsiteX1" fmla="*/ 42995 w 85392"/>
                  <a:gd name="connsiteY1" fmla="*/ 18554 h 21953"/>
                  <a:gd name="connsiteX2" fmla="*/ 161 w 85392"/>
                  <a:gd name="connsiteY2" fmla="*/ 19943 h 21953"/>
                  <a:gd name="connsiteX3" fmla="*/ 9787 w 85392"/>
                  <a:gd name="connsiteY3" fmla="*/ 8828 h 21953"/>
                  <a:gd name="connsiteX4" fmla="*/ 74759 w 85392"/>
                  <a:gd name="connsiteY4" fmla="*/ 5586 h 21953"/>
                  <a:gd name="connsiteX5" fmla="*/ 85347 w 85392"/>
                  <a:gd name="connsiteY5" fmla="*/ 15775 h 21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392" h="21953">
                    <a:moveTo>
                      <a:pt x="85347" y="15775"/>
                    </a:moveTo>
                    <a:cubicBezTo>
                      <a:pt x="83422" y="20407"/>
                      <a:pt x="64652" y="17164"/>
                      <a:pt x="42995" y="18554"/>
                    </a:cubicBezTo>
                    <a:cubicBezTo>
                      <a:pt x="21337" y="19943"/>
                      <a:pt x="3049" y="24575"/>
                      <a:pt x="161" y="19943"/>
                    </a:cubicBezTo>
                    <a:cubicBezTo>
                      <a:pt x="-801" y="17628"/>
                      <a:pt x="2567" y="13459"/>
                      <a:pt x="9787" y="8828"/>
                    </a:cubicBezTo>
                    <a:cubicBezTo>
                      <a:pt x="29519" y="-1825"/>
                      <a:pt x="53583" y="-2751"/>
                      <a:pt x="74759" y="5586"/>
                    </a:cubicBezTo>
                    <a:cubicBezTo>
                      <a:pt x="82460" y="9754"/>
                      <a:pt x="85829" y="13459"/>
                      <a:pt x="85347" y="15775"/>
                    </a:cubicBezTo>
                    <a:close/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: фигура 31">
                <a:extLst>
                  <a:ext uri="{FF2B5EF4-FFF2-40B4-BE49-F238E27FC236}">
                    <a16:creationId xmlns:a16="http://schemas.microsoft.com/office/drawing/2014/main" id="{CBA2B83C-5652-71CE-FC36-215C60D6FE4D}"/>
                  </a:ext>
                </a:extLst>
              </p:cNvPr>
              <p:cNvSpPr/>
              <p:nvPr/>
            </p:nvSpPr>
            <p:spPr>
              <a:xfrm>
                <a:off x="11292086" y="1348628"/>
                <a:ext cx="64447" cy="20394"/>
              </a:xfrm>
              <a:custGeom>
                <a:avLst/>
                <a:gdLst>
                  <a:gd name="connsiteX0" fmla="*/ 63988 w 64447"/>
                  <a:gd name="connsiteY0" fmla="*/ 18542 h 20394"/>
                  <a:gd name="connsiteX1" fmla="*/ 32224 w 64447"/>
                  <a:gd name="connsiteY1" fmla="*/ 18542 h 20394"/>
                  <a:gd name="connsiteX2" fmla="*/ 459 w 64447"/>
                  <a:gd name="connsiteY2" fmla="*/ 17152 h 20394"/>
                  <a:gd name="connsiteX3" fmla="*/ 6716 w 64447"/>
                  <a:gd name="connsiteY3" fmla="*/ 6963 h 20394"/>
                  <a:gd name="connsiteX4" fmla="*/ 57732 w 64447"/>
                  <a:gd name="connsiteY4" fmla="*/ 8352 h 20394"/>
                  <a:gd name="connsiteX5" fmla="*/ 63988 w 64447"/>
                  <a:gd name="connsiteY5" fmla="*/ 18542 h 2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447" h="20394">
                    <a:moveTo>
                      <a:pt x="63988" y="18542"/>
                    </a:moveTo>
                    <a:cubicBezTo>
                      <a:pt x="60619" y="22710"/>
                      <a:pt x="47625" y="18542"/>
                      <a:pt x="32224" y="18542"/>
                    </a:cubicBezTo>
                    <a:cubicBezTo>
                      <a:pt x="16823" y="18542"/>
                      <a:pt x="3828" y="21321"/>
                      <a:pt x="459" y="17152"/>
                    </a:cubicBezTo>
                    <a:cubicBezTo>
                      <a:pt x="-984" y="15300"/>
                      <a:pt x="941" y="11131"/>
                      <a:pt x="6716" y="6963"/>
                    </a:cubicBezTo>
                    <a:cubicBezTo>
                      <a:pt x="22598" y="-2763"/>
                      <a:pt x="42331" y="-2300"/>
                      <a:pt x="57732" y="8352"/>
                    </a:cubicBezTo>
                    <a:cubicBezTo>
                      <a:pt x="63507" y="12058"/>
                      <a:pt x="65432" y="16226"/>
                      <a:pt x="63988" y="18542"/>
                    </a:cubicBezTo>
                    <a:close/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: фигура 32">
                <a:extLst>
                  <a:ext uri="{FF2B5EF4-FFF2-40B4-BE49-F238E27FC236}">
                    <a16:creationId xmlns:a16="http://schemas.microsoft.com/office/drawing/2014/main" id="{4A084F75-9701-2109-0837-D349068893D0}"/>
                  </a:ext>
                </a:extLst>
              </p:cNvPr>
              <p:cNvSpPr/>
              <p:nvPr/>
            </p:nvSpPr>
            <p:spPr>
              <a:xfrm>
                <a:off x="11048537" y="1134266"/>
                <a:ext cx="425449" cy="252309"/>
              </a:xfrm>
              <a:custGeom>
                <a:avLst/>
                <a:gdLst>
                  <a:gd name="connsiteX0" fmla="*/ 9144 w 425449"/>
                  <a:gd name="connsiteY0" fmla="*/ 38845 h 252309"/>
                  <a:gd name="connsiteX1" fmla="*/ 102512 w 425449"/>
                  <a:gd name="connsiteY1" fmla="*/ 125454 h 252309"/>
                  <a:gd name="connsiteX2" fmla="*/ 119357 w 425449"/>
                  <a:gd name="connsiteY2" fmla="*/ 123601 h 252309"/>
                  <a:gd name="connsiteX3" fmla="*/ 179998 w 425449"/>
                  <a:gd name="connsiteY3" fmla="*/ 119433 h 252309"/>
                  <a:gd name="connsiteX4" fmla="*/ 217056 w 425449"/>
                  <a:gd name="connsiteY4" fmla="*/ 170842 h 252309"/>
                  <a:gd name="connsiteX5" fmla="*/ 308499 w 425449"/>
                  <a:gd name="connsiteY5" fmla="*/ 178716 h 252309"/>
                  <a:gd name="connsiteX6" fmla="*/ 362884 w 425449"/>
                  <a:gd name="connsiteY6" fmla="*/ 223641 h 252309"/>
                  <a:gd name="connsiteX7" fmla="*/ 425450 w 425449"/>
                  <a:gd name="connsiteY7" fmla="*/ 250504 h 252309"/>
                  <a:gd name="connsiteX8" fmla="*/ 414862 w 425449"/>
                  <a:gd name="connsiteY8" fmla="*/ 191221 h 252309"/>
                  <a:gd name="connsiteX9" fmla="*/ 378766 w 425449"/>
                  <a:gd name="connsiteY9" fmla="*/ 143516 h 252309"/>
                  <a:gd name="connsiteX10" fmla="*/ 348445 w 425449"/>
                  <a:gd name="connsiteY10" fmla="*/ 127769 h 252309"/>
                  <a:gd name="connsiteX11" fmla="*/ 311387 w 425449"/>
                  <a:gd name="connsiteY11" fmla="*/ 66634 h 252309"/>
                  <a:gd name="connsiteX12" fmla="*/ 233420 w 425449"/>
                  <a:gd name="connsiteY12" fmla="*/ 19393 h 252309"/>
                  <a:gd name="connsiteX13" fmla="*/ 154009 w 425449"/>
                  <a:gd name="connsiteY13" fmla="*/ 19856 h 252309"/>
                  <a:gd name="connsiteX14" fmla="*/ 98662 w 425449"/>
                  <a:gd name="connsiteY14" fmla="*/ 867 h 252309"/>
                  <a:gd name="connsiteX15" fmla="*/ 0 w 425449"/>
                  <a:gd name="connsiteY15" fmla="*/ 47645 h 2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5449" h="252309">
                    <a:moveTo>
                      <a:pt x="9144" y="38845"/>
                    </a:moveTo>
                    <a:cubicBezTo>
                      <a:pt x="10107" y="87475"/>
                      <a:pt x="51978" y="126380"/>
                      <a:pt x="102512" y="125454"/>
                    </a:cubicBezTo>
                    <a:cubicBezTo>
                      <a:pt x="108288" y="125454"/>
                      <a:pt x="114063" y="124527"/>
                      <a:pt x="119357" y="123601"/>
                    </a:cubicBezTo>
                    <a:cubicBezTo>
                      <a:pt x="139571" y="119433"/>
                      <a:pt x="162191" y="109243"/>
                      <a:pt x="179998" y="119433"/>
                    </a:cubicBezTo>
                    <a:cubicBezTo>
                      <a:pt x="198768" y="130085"/>
                      <a:pt x="200212" y="156948"/>
                      <a:pt x="217056" y="170842"/>
                    </a:cubicBezTo>
                    <a:cubicBezTo>
                      <a:pt x="241120" y="189831"/>
                      <a:pt x="278179" y="170842"/>
                      <a:pt x="308499" y="178716"/>
                    </a:cubicBezTo>
                    <a:cubicBezTo>
                      <a:pt x="332082" y="184737"/>
                      <a:pt x="347002" y="206041"/>
                      <a:pt x="362884" y="223641"/>
                    </a:cubicBezTo>
                    <a:cubicBezTo>
                      <a:pt x="378766" y="241241"/>
                      <a:pt x="402349" y="257914"/>
                      <a:pt x="425450" y="250504"/>
                    </a:cubicBezTo>
                    <a:cubicBezTo>
                      <a:pt x="424487" y="230588"/>
                      <a:pt x="420637" y="210673"/>
                      <a:pt x="414862" y="191221"/>
                    </a:cubicBezTo>
                    <a:cubicBezTo>
                      <a:pt x="408124" y="172232"/>
                      <a:pt x="396092" y="154169"/>
                      <a:pt x="378766" y="143516"/>
                    </a:cubicBezTo>
                    <a:cubicBezTo>
                      <a:pt x="369140" y="137495"/>
                      <a:pt x="357590" y="134253"/>
                      <a:pt x="348445" y="127769"/>
                    </a:cubicBezTo>
                    <a:cubicBezTo>
                      <a:pt x="328713" y="113412"/>
                      <a:pt x="323900" y="87475"/>
                      <a:pt x="311387" y="66634"/>
                    </a:cubicBezTo>
                    <a:cubicBezTo>
                      <a:pt x="295023" y="39771"/>
                      <a:pt x="265666" y="22171"/>
                      <a:pt x="233420" y="19393"/>
                    </a:cubicBezTo>
                    <a:cubicBezTo>
                      <a:pt x="206950" y="17540"/>
                      <a:pt x="179998" y="25413"/>
                      <a:pt x="154009" y="19856"/>
                    </a:cubicBezTo>
                    <a:cubicBezTo>
                      <a:pt x="134758" y="15687"/>
                      <a:pt x="117913" y="4109"/>
                      <a:pt x="98662" y="867"/>
                    </a:cubicBezTo>
                    <a:cubicBezTo>
                      <a:pt x="61122" y="-5154"/>
                      <a:pt x="26470" y="21245"/>
                      <a:pt x="0" y="47645"/>
                    </a:cubicBezTo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: фигура 33">
                <a:extLst>
                  <a:ext uri="{FF2B5EF4-FFF2-40B4-BE49-F238E27FC236}">
                    <a16:creationId xmlns:a16="http://schemas.microsoft.com/office/drawing/2014/main" id="{45C8D567-4985-17A1-4823-D4B1DA0F89CB}"/>
                  </a:ext>
                </a:extLst>
              </p:cNvPr>
              <p:cNvSpPr/>
              <p:nvPr/>
            </p:nvSpPr>
            <p:spPr>
              <a:xfrm>
                <a:off x="10835732" y="1146065"/>
                <a:ext cx="343829" cy="596271"/>
              </a:xfrm>
              <a:custGeom>
                <a:avLst/>
                <a:gdLst>
                  <a:gd name="connsiteX0" fmla="*/ 343231 w 343829"/>
                  <a:gd name="connsiteY0" fmla="*/ 75676 h 596271"/>
                  <a:gd name="connsiteX1" fmla="*/ 282109 w 343829"/>
                  <a:gd name="connsiteY1" fmla="*/ 47887 h 596271"/>
                  <a:gd name="connsiteX2" fmla="*/ 191629 w 343829"/>
                  <a:gd name="connsiteY2" fmla="*/ 183 h 596271"/>
                  <a:gd name="connsiteX3" fmla="*/ 116549 w 343829"/>
                  <a:gd name="connsiteY3" fmla="*/ 66413 h 596271"/>
                  <a:gd name="connsiteX4" fmla="*/ 13074 w 343829"/>
                  <a:gd name="connsiteY4" fmla="*/ 133570 h 596271"/>
                  <a:gd name="connsiteX5" fmla="*/ 19812 w 343829"/>
                  <a:gd name="connsiteY5" fmla="*/ 260009 h 596271"/>
                  <a:gd name="connsiteX6" fmla="*/ 34251 w 343829"/>
                  <a:gd name="connsiteY6" fmla="*/ 291040 h 596271"/>
                  <a:gd name="connsiteX7" fmla="*/ 16443 w 343829"/>
                  <a:gd name="connsiteY7" fmla="*/ 329018 h 596271"/>
                  <a:gd name="connsiteX8" fmla="*/ 15962 w 343829"/>
                  <a:gd name="connsiteY8" fmla="*/ 441563 h 596271"/>
                  <a:gd name="connsiteX9" fmla="*/ 68903 w 343829"/>
                  <a:gd name="connsiteY9" fmla="*/ 495289 h 596271"/>
                  <a:gd name="connsiteX10" fmla="*/ 147832 w 343829"/>
                  <a:gd name="connsiteY10" fmla="*/ 596255 h 596271"/>
                  <a:gd name="connsiteX11" fmla="*/ 156977 w 343829"/>
                  <a:gd name="connsiteY11" fmla="*/ 333187 h 596271"/>
                  <a:gd name="connsiteX12" fmla="*/ 164196 w 343829"/>
                  <a:gd name="connsiteY12" fmla="*/ 335502 h 596271"/>
                  <a:gd name="connsiteX13" fmla="*/ 202698 w 343829"/>
                  <a:gd name="connsiteY13" fmla="*/ 235462 h 596271"/>
                  <a:gd name="connsiteX14" fmla="*/ 246976 w 343829"/>
                  <a:gd name="connsiteY14" fmla="*/ 188684 h 596271"/>
                  <a:gd name="connsiteX15" fmla="*/ 265745 w 343829"/>
                  <a:gd name="connsiteY15" fmla="*/ 100686 h 596271"/>
                  <a:gd name="connsiteX16" fmla="*/ 343231 w 343829"/>
                  <a:gd name="connsiteY16" fmla="*/ 75676 h 59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43829" h="596271">
                    <a:moveTo>
                      <a:pt x="343231" y="75676"/>
                    </a:moveTo>
                    <a:cubicBezTo>
                      <a:pt x="326386" y="71508"/>
                      <a:pt x="291734" y="61781"/>
                      <a:pt x="282109" y="47887"/>
                    </a:cubicBezTo>
                    <a:cubicBezTo>
                      <a:pt x="261895" y="17782"/>
                      <a:pt x="226762" y="-2133"/>
                      <a:pt x="191629" y="183"/>
                    </a:cubicBezTo>
                    <a:cubicBezTo>
                      <a:pt x="154089" y="3888"/>
                      <a:pt x="123768" y="30750"/>
                      <a:pt x="116549" y="66413"/>
                    </a:cubicBezTo>
                    <a:cubicBezTo>
                      <a:pt x="73715" y="67802"/>
                      <a:pt x="32807" y="94202"/>
                      <a:pt x="13074" y="133570"/>
                    </a:cubicBezTo>
                    <a:cubicBezTo>
                      <a:pt x="-6658" y="174327"/>
                      <a:pt x="-3770" y="221568"/>
                      <a:pt x="19812" y="260009"/>
                    </a:cubicBezTo>
                    <a:cubicBezTo>
                      <a:pt x="26069" y="269735"/>
                      <a:pt x="33769" y="279461"/>
                      <a:pt x="34251" y="291040"/>
                    </a:cubicBezTo>
                    <a:cubicBezTo>
                      <a:pt x="34732" y="305398"/>
                      <a:pt x="24144" y="316976"/>
                      <a:pt x="16443" y="329018"/>
                    </a:cubicBezTo>
                    <a:cubicBezTo>
                      <a:pt x="-4252" y="361902"/>
                      <a:pt x="-1364" y="406364"/>
                      <a:pt x="15962" y="441563"/>
                    </a:cubicBezTo>
                    <a:cubicBezTo>
                      <a:pt x="33288" y="476763"/>
                      <a:pt x="45320" y="488805"/>
                      <a:pt x="68903" y="495289"/>
                    </a:cubicBezTo>
                    <a:cubicBezTo>
                      <a:pt x="115105" y="508257"/>
                      <a:pt x="71790" y="597645"/>
                      <a:pt x="147832" y="596255"/>
                    </a:cubicBezTo>
                    <a:lnTo>
                      <a:pt x="156977" y="333187"/>
                    </a:lnTo>
                    <a:cubicBezTo>
                      <a:pt x="159383" y="334113"/>
                      <a:pt x="161789" y="335039"/>
                      <a:pt x="164196" y="335502"/>
                    </a:cubicBezTo>
                    <a:cubicBezTo>
                      <a:pt x="209436" y="344302"/>
                      <a:pt x="213286" y="259546"/>
                      <a:pt x="202698" y="235462"/>
                    </a:cubicBezTo>
                    <a:cubicBezTo>
                      <a:pt x="218580" y="221105"/>
                      <a:pt x="234944" y="206747"/>
                      <a:pt x="246976" y="188684"/>
                    </a:cubicBezTo>
                    <a:cubicBezTo>
                      <a:pt x="259008" y="170621"/>
                      <a:pt x="268633" y="121991"/>
                      <a:pt x="265745" y="100686"/>
                    </a:cubicBezTo>
                    <a:cubicBezTo>
                      <a:pt x="282109" y="101149"/>
                      <a:pt x="350932" y="77992"/>
                      <a:pt x="343231" y="75676"/>
                    </a:cubicBezTo>
                    <a:close/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: фигура 34">
                <a:extLst>
                  <a:ext uri="{FF2B5EF4-FFF2-40B4-BE49-F238E27FC236}">
                    <a16:creationId xmlns:a16="http://schemas.microsoft.com/office/drawing/2014/main" id="{47794231-E8CD-4161-1263-3C60BC988D1A}"/>
                  </a:ext>
                </a:extLst>
              </p:cNvPr>
              <p:cNvSpPr/>
              <p:nvPr/>
            </p:nvSpPr>
            <p:spPr>
              <a:xfrm>
                <a:off x="10918972" y="1477566"/>
                <a:ext cx="85768" cy="121681"/>
              </a:xfrm>
              <a:custGeom>
                <a:avLst/>
                <a:gdLst>
                  <a:gd name="connsiteX0" fmla="*/ 80475 w 85768"/>
                  <a:gd name="connsiteY0" fmla="*/ 3539 h 121681"/>
                  <a:gd name="connsiteX1" fmla="*/ 101 w 85768"/>
                  <a:gd name="connsiteY1" fmla="*/ 60043 h 121681"/>
                  <a:gd name="connsiteX2" fmla="*/ 85769 w 85768"/>
                  <a:gd name="connsiteY2" fmla="*/ 117936 h 121681"/>
                  <a:gd name="connsiteX3" fmla="*/ 80475 w 85768"/>
                  <a:gd name="connsiteY3" fmla="*/ 3539 h 121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68" h="121681">
                    <a:moveTo>
                      <a:pt x="80475" y="3539"/>
                    </a:moveTo>
                    <a:cubicBezTo>
                      <a:pt x="78550" y="2612"/>
                      <a:pt x="-3268" y="-19619"/>
                      <a:pt x="101" y="60043"/>
                    </a:cubicBezTo>
                    <a:cubicBezTo>
                      <a:pt x="3470" y="139704"/>
                      <a:pt x="85769" y="120252"/>
                      <a:pt x="85769" y="117936"/>
                    </a:cubicBezTo>
                    <a:cubicBezTo>
                      <a:pt x="85769" y="115621"/>
                      <a:pt x="80475" y="3539"/>
                      <a:pt x="80475" y="3539"/>
                    </a:cubicBezTo>
                    <a:close/>
                  </a:path>
                </a:pathLst>
              </a:custGeom>
              <a:solidFill>
                <a:srgbClr val="FFBE9D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: фигура 35">
                <a:extLst>
                  <a:ext uri="{FF2B5EF4-FFF2-40B4-BE49-F238E27FC236}">
                    <a16:creationId xmlns:a16="http://schemas.microsoft.com/office/drawing/2014/main" id="{E0B66817-C006-49ED-EF03-57073269729F}"/>
                  </a:ext>
                </a:extLst>
              </p:cNvPr>
              <p:cNvSpPr/>
              <p:nvPr/>
            </p:nvSpPr>
            <p:spPr>
              <a:xfrm>
                <a:off x="10940640" y="1504141"/>
                <a:ext cx="37629" cy="69940"/>
              </a:xfrm>
              <a:custGeom>
                <a:avLst/>
                <a:gdLst>
                  <a:gd name="connsiteX0" fmla="*/ 37630 w 37629"/>
                  <a:gd name="connsiteY0" fmla="*/ 62182 h 69940"/>
                  <a:gd name="connsiteX1" fmla="*/ 33780 w 37629"/>
                  <a:gd name="connsiteY1" fmla="*/ 64498 h 69940"/>
                  <a:gd name="connsiteX2" fmla="*/ 23192 w 37629"/>
                  <a:gd name="connsiteY2" fmla="*/ 64961 h 69940"/>
                  <a:gd name="connsiteX3" fmla="*/ 5384 w 37629"/>
                  <a:gd name="connsiteY3" fmla="*/ 34857 h 69940"/>
                  <a:gd name="connsiteX4" fmla="*/ 8753 w 37629"/>
                  <a:gd name="connsiteY4" fmla="*/ 14941 h 69940"/>
                  <a:gd name="connsiteX5" fmla="*/ 19341 w 37629"/>
                  <a:gd name="connsiteY5" fmla="*/ 3826 h 69940"/>
                  <a:gd name="connsiteX6" fmla="*/ 28004 w 37629"/>
                  <a:gd name="connsiteY6" fmla="*/ 7531 h 69940"/>
                  <a:gd name="connsiteX7" fmla="*/ 29448 w 37629"/>
                  <a:gd name="connsiteY7" fmla="*/ 11699 h 69940"/>
                  <a:gd name="connsiteX8" fmla="*/ 30411 w 37629"/>
                  <a:gd name="connsiteY8" fmla="*/ 7068 h 69940"/>
                  <a:gd name="connsiteX9" fmla="*/ 27042 w 37629"/>
                  <a:gd name="connsiteY9" fmla="*/ 1973 h 69940"/>
                  <a:gd name="connsiteX10" fmla="*/ 18860 w 37629"/>
                  <a:gd name="connsiteY10" fmla="*/ 120 h 69940"/>
                  <a:gd name="connsiteX11" fmla="*/ 4422 w 37629"/>
                  <a:gd name="connsiteY11" fmla="*/ 13089 h 69940"/>
                  <a:gd name="connsiteX12" fmla="*/ 90 w 37629"/>
                  <a:gd name="connsiteY12" fmla="*/ 35783 h 69940"/>
                  <a:gd name="connsiteX13" fmla="*/ 22710 w 37629"/>
                  <a:gd name="connsiteY13" fmla="*/ 69593 h 69940"/>
                  <a:gd name="connsiteX14" fmla="*/ 35705 w 37629"/>
                  <a:gd name="connsiteY14" fmla="*/ 66814 h 69940"/>
                  <a:gd name="connsiteX15" fmla="*/ 37630 w 37629"/>
                  <a:gd name="connsiteY15" fmla="*/ 62182 h 69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629" h="69940">
                    <a:moveTo>
                      <a:pt x="37630" y="62182"/>
                    </a:moveTo>
                    <a:cubicBezTo>
                      <a:pt x="37149" y="61719"/>
                      <a:pt x="36186" y="63109"/>
                      <a:pt x="33780" y="64498"/>
                    </a:cubicBezTo>
                    <a:cubicBezTo>
                      <a:pt x="30411" y="65888"/>
                      <a:pt x="26561" y="66351"/>
                      <a:pt x="23192" y="64961"/>
                    </a:cubicBezTo>
                    <a:cubicBezTo>
                      <a:pt x="14047" y="62182"/>
                      <a:pt x="6347" y="49214"/>
                      <a:pt x="5384" y="34857"/>
                    </a:cubicBezTo>
                    <a:cubicBezTo>
                      <a:pt x="4903" y="27909"/>
                      <a:pt x="5866" y="20962"/>
                      <a:pt x="8753" y="14941"/>
                    </a:cubicBezTo>
                    <a:cubicBezTo>
                      <a:pt x="10197" y="9847"/>
                      <a:pt x="14047" y="5678"/>
                      <a:pt x="19341" y="3826"/>
                    </a:cubicBezTo>
                    <a:cubicBezTo>
                      <a:pt x="22710" y="2899"/>
                      <a:pt x="26561" y="4289"/>
                      <a:pt x="28004" y="7531"/>
                    </a:cubicBezTo>
                    <a:cubicBezTo>
                      <a:pt x="29448" y="9847"/>
                      <a:pt x="28967" y="11236"/>
                      <a:pt x="29448" y="11699"/>
                    </a:cubicBezTo>
                    <a:cubicBezTo>
                      <a:pt x="29929" y="12162"/>
                      <a:pt x="31373" y="10310"/>
                      <a:pt x="30411" y="7068"/>
                    </a:cubicBezTo>
                    <a:cubicBezTo>
                      <a:pt x="29929" y="5215"/>
                      <a:pt x="28486" y="3363"/>
                      <a:pt x="27042" y="1973"/>
                    </a:cubicBezTo>
                    <a:cubicBezTo>
                      <a:pt x="24635" y="584"/>
                      <a:pt x="21748" y="-343"/>
                      <a:pt x="18860" y="120"/>
                    </a:cubicBezTo>
                    <a:cubicBezTo>
                      <a:pt x="12122" y="1510"/>
                      <a:pt x="6828" y="6605"/>
                      <a:pt x="4422" y="13089"/>
                    </a:cubicBezTo>
                    <a:cubicBezTo>
                      <a:pt x="1053" y="20036"/>
                      <a:pt x="-391" y="27909"/>
                      <a:pt x="90" y="35783"/>
                    </a:cubicBezTo>
                    <a:cubicBezTo>
                      <a:pt x="1053" y="51993"/>
                      <a:pt x="10197" y="66351"/>
                      <a:pt x="22710" y="69593"/>
                    </a:cubicBezTo>
                    <a:cubicBezTo>
                      <a:pt x="27042" y="70519"/>
                      <a:pt x="32336" y="69593"/>
                      <a:pt x="35705" y="66814"/>
                    </a:cubicBezTo>
                    <a:cubicBezTo>
                      <a:pt x="37630" y="64035"/>
                      <a:pt x="37630" y="62182"/>
                      <a:pt x="37630" y="62182"/>
                    </a:cubicBezTo>
                    <a:close/>
                  </a:path>
                </a:pathLst>
              </a:custGeom>
              <a:solidFill>
                <a:srgbClr val="FFBE9D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: фигура 36">
                <a:extLst>
                  <a:ext uri="{FF2B5EF4-FFF2-40B4-BE49-F238E27FC236}">
                    <a16:creationId xmlns:a16="http://schemas.microsoft.com/office/drawing/2014/main" id="{A94086C5-11D4-27DC-0841-3B6FD8DC0A1B}"/>
                  </a:ext>
                </a:extLst>
              </p:cNvPr>
              <p:cNvSpPr/>
              <p:nvPr/>
            </p:nvSpPr>
            <p:spPr>
              <a:xfrm>
                <a:off x="10856988" y="1600134"/>
                <a:ext cx="131196" cy="156544"/>
              </a:xfrm>
              <a:custGeom>
                <a:avLst/>
                <a:gdLst>
                  <a:gd name="connsiteX0" fmla="*/ 7700 w 131196"/>
                  <a:gd name="connsiteY0" fmla="*/ 11116 h 156544"/>
                  <a:gd name="connsiteX1" fmla="*/ 6738 w 131196"/>
                  <a:gd name="connsiteY1" fmla="*/ 81051 h 156544"/>
                  <a:gd name="connsiteX2" fmla="*/ 0 w 131196"/>
                  <a:gd name="connsiteY2" fmla="*/ 86146 h 156544"/>
                  <a:gd name="connsiteX3" fmla="*/ 25508 w 131196"/>
                  <a:gd name="connsiteY3" fmla="*/ 94019 h 156544"/>
                  <a:gd name="connsiteX4" fmla="*/ 11551 w 131196"/>
                  <a:gd name="connsiteY4" fmla="*/ 121345 h 156544"/>
                  <a:gd name="connsiteX5" fmla="*/ 17807 w 131196"/>
                  <a:gd name="connsiteY5" fmla="*/ 138481 h 156544"/>
                  <a:gd name="connsiteX6" fmla="*/ 35133 w 131196"/>
                  <a:gd name="connsiteY6" fmla="*/ 147281 h 156544"/>
                  <a:gd name="connsiteX7" fmla="*/ 92887 w 131196"/>
                  <a:gd name="connsiteY7" fmla="*/ 156544 h 156544"/>
                  <a:gd name="connsiteX8" fmla="*/ 124170 w 131196"/>
                  <a:gd name="connsiteY8" fmla="*/ 146355 h 156544"/>
                  <a:gd name="connsiteX9" fmla="*/ 130426 w 131196"/>
                  <a:gd name="connsiteY9" fmla="*/ 120419 h 156544"/>
                  <a:gd name="connsiteX10" fmla="*/ 130908 w 131196"/>
                  <a:gd name="connsiteY10" fmla="*/ 52336 h 156544"/>
                  <a:gd name="connsiteX11" fmla="*/ 126576 w 131196"/>
                  <a:gd name="connsiteY11" fmla="*/ 32884 h 156544"/>
                  <a:gd name="connsiteX12" fmla="*/ 105881 w 131196"/>
                  <a:gd name="connsiteY12" fmla="*/ 22694 h 156544"/>
                  <a:gd name="connsiteX13" fmla="*/ 4813 w 131196"/>
                  <a:gd name="connsiteY13" fmla="*/ 0 h 15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1196" h="156544">
                    <a:moveTo>
                      <a:pt x="7700" y="11116"/>
                    </a:moveTo>
                    <a:cubicBezTo>
                      <a:pt x="27433" y="30568"/>
                      <a:pt x="26952" y="62062"/>
                      <a:pt x="6738" y="81051"/>
                    </a:cubicBezTo>
                    <a:cubicBezTo>
                      <a:pt x="4813" y="82904"/>
                      <a:pt x="2406" y="84756"/>
                      <a:pt x="0" y="86146"/>
                    </a:cubicBezTo>
                    <a:cubicBezTo>
                      <a:pt x="7219" y="91703"/>
                      <a:pt x="16363" y="94946"/>
                      <a:pt x="25508" y="94019"/>
                    </a:cubicBezTo>
                    <a:cubicBezTo>
                      <a:pt x="28877" y="104208"/>
                      <a:pt x="14438" y="111156"/>
                      <a:pt x="11551" y="121345"/>
                    </a:cubicBezTo>
                    <a:cubicBezTo>
                      <a:pt x="10107" y="127829"/>
                      <a:pt x="12513" y="134313"/>
                      <a:pt x="17807" y="138481"/>
                    </a:cubicBezTo>
                    <a:cubicBezTo>
                      <a:pt x="22620" y="142650"/>
                      <a:pt x="28877" y="145429"/>
                      <a:pt x="35133" y="147281"/>
                    </a:cubicBezTo>
                    <a:cubicBezTo>
                      <a:pt x="53903" y="153302"/>
                      <a:pt x="73154" y="156544"/>
                      <a:pt x="92887" y="156544"/>
                    </a:cubicBezTo>
                    <a:cubicBezTo>
                      <a:pt x="104437" y="156544"/>
                      <a:pt x="116951" y="155155"/>
                      <a:pt x="124170" y="146355"/>
                    </a:cubicBezTo>
                    <a:cubicBezTo>
                      <a:pt x="129945" y="139408"/>
                      <a:pt x="130426" y="129218"/>
                      <a:pt x="130426" y="120419"/>
                    </a:cubicBezTo>
                    <a:cubicBezTo>
                      <a:pt x="130426" y="97724"/>
                      <a:pt x="130426" y="75030"/>
                      <a:pt x="130908" y="52336"/>
                    </a:cubicBezTo>
                    <a:cubicBezTo>
                      <a:pt x="131870" y="45852"/>
                      <a:pt x="130426" y="38904"/>
                      <a:pt x="126576" y="32884"/>
                    </a:cubicBezTo>
                    <a:cubicBezTo>
                      <a:pt x="121763" y="26863"/>
                      <a:pt x="113582" y="24547"/>
                      <a:pt x="105881" y="22694"/>
                    </a:cubicBezTo>
                    <a:lnTo>
                      <a:pt x="4813" y="0"/>
                    </a:lnTo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: фигура 37">
                <a:extLst>
                  <a:ext uri="{FF2B5EF4-FFF2-40B4-BE49-F238E27FC236}">
                    <a16:creationId xmlns:a16="http://schemas.microsoft.com/office/drawing/2014/main" id="{E74F3C4C-3A3E-C77B-57F4-A2BDAAAD5BD7}"/>
                  </a:ext>
                </a:extLst>
              </p:cNvPr>
              <p:cNvSpPr/>
              <p:nvPr/>
            </p:nvSpPr>
            <p:spPr>
              <a:xfrm>
                <a:off x="11108697" y="1714994"/>
                <a:ext cx="177110" cy="96336"/>
              </a:xfrm>
              <a:custGeom>
                <a:avLst/>
                <a:gdLst>
                  <a:gd name="connsiteX0" fmla="*/ 176148 w 177110"/>
                  <a:gd name="connsiteY0" fmla="*/ 59746 h 96336"/>
                  <a:gd name="connsiteX1" fmla="*/ 0 w 177110"/>
                  <a:gd name="connsiteY1" fmla="*/ 0 h 96336"/>
                  <a:gd name="connsiteX2" fmla="*/ 177110 w 177110"/>
                  <a:gd name="connsiteY2" fmla="*/ 96335 h 96336"/>
                  <a:gd name="connsiteX3" fmla="*/ 176148 w 177110"/>
                  <a:gd name="connsiteY3" fmla="*/ 59746 h 9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10" h="96336">
                    <a:moveTo>
                      <a:pt x="176148" y="59746"/>
                    </a:moveTo>
                    <a:cubicBezTo>
                      <a:pt x="176148" y="59746"/>
                      <a:pt x="65454" y="45852"/>
                      <a:pt x="0" y="0"/>
                    </a:cubicBezTo>
                    <a:cubicBezTo>
                      <a:pt x="0" y="0"/>
                      <a:pt x="36096" y="96798"/>
                      <a:pt x="177110" y="96335"/>
                    </a:cubicBezTo>
                    <a:lnTo>
                      <a:pt x="176148" y="59746"/>
                    </a:lnTo>
                    <a:close/>
                  </a:path>
                </a:pathLst>
              </a:custGeom>
              <a:solidFill>
                <a:srgbClr val="A67C52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3C7F3BDB-62E2-886F-7959-DB0E9FD5275F}"/>
                  </a:ext>
                </a:extLst>
              </p:cNvPr>
              <p:cNvSpPr/>
              <p:nvPr/>
            </p:nvSpPr>
            <p:spPr>
              <a:xfrm>
                <a:off x="11183265" y="1564463"/>
                <a:ext cx="65035" cy="48812"/>
              </a:xfrm>
              <a:custGeom>
                <a:avLst/>
                <a:gdLst>
                  <a:gd name="connsiteX0" fmla="*/ 2437 w 65035"/>
                  <a:gd name="connsiteY0" fmla="*/ 8 h 48812"/>
                  <a:gd name="connsiteX1" fmla="*/ 25057 w 65035"/>
                  <a:gd name="connsiteY1" fmla="*/ 31965 h 48812"/>
                  <a:gd name="connsiteX2" fmla="*/ 65003 w 65035"/>
                  <a:gd name="connsiteY2" fmla="*/ 43544 h 48812"/>
                  <a:gd name="connsiteX3" fmla="*/ 51527 w 65035"/>
                  <a:gd name="connsiteY3" fmla="*/ 48639 h 48812"/>
                  <a:gd name="connsiteX4" fmla="*/ 18319 w 65035"/>
                  <a:gd name="connsiteY4" fmla="*/ 40302 h 48812"/>
                  <a:gd name="connsiteX5" fmla="*/ 511 w 65035"/>
                  <a:gd name="connsiteY5" fmla="*/ 13439 h 48812"/>
                  <a:gd name="connsiteX6" fmla="*/ 2437 w 65035"/>
                  <a:gd name="connsiteY6" fmla="*/ 8 h 4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035" h="48812">
                    <a:moveTo>
                      <a:pt x="2437" y="8"/>
                    </a:moveTo>
                    <a:cubicBezTo>
                      <a:pt x="5324" y="-455"/>
                      <a:pt x="6768" y="18997"/>
                      <a:pt x="25057" y="31965"/>
                    </a:cubicBezTo>
                    <a:cubicBezTo>
                      <a:pt x="43345" y="44934"/>
                      <a:pt x="65003" y="40765"/>
                      <a:pt x="65003" y="43544"/>
                    </a:cubicBezTo>
                    <a:cubicBezTo>
                      <a:pt x="65484" y="44934"/>
                      <a:pt x="60671" y="47712"/>
                      <a:pt x="51527" y="48639"/>
                    </a:cubicBezTo>
                    <a:cubicBezTo>
                      <a:pt x="39495" y="49565"/>
                      <a:pt x="27944" y="46786"/>
                      <a:pt x="18319" y="40302"/>
                    </a:cubicBezTo>
                    <a:cubicBezTo>
                      <a:pt x="9174" y="33818"/>
                      <a:pt x="2437" y="24555"/>
                      <a:pt x="511" y="13439"/>
                    </a:cubicBezTo>
                    <a:cubicBezTo>
                      <a:pt x="-932" y="5103"/>
                      <a:pt x="993" y="8"/>
                      <a:pt x="2437" y="8"/>
                    </a:cubicBezTo>
                    <a:close/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id="{E396363D-10C2-255E-64C8-1E91D5105B15}"/>
                  </a:ext>
                </a:extLst>
              </p:cNvPr>
              <p:cNvSpPr/>
              <p:nvPr/>
            </p:nvSpPr>
            <p:spPr>
              <a:xfrm>
                <a:off x="10871057" y="1221825"/>
                <a:ext cx="204431" cy="219448"/>
              </a:xfrm>
              <a:custGeom>
                <a:avLst/>
                <a:gdLst>
                  <a:gd name="connsiteX0" fmla="*/ 13364 w 204431"/>
                  <a:gd name="connsiteY0" fmla="*/ 219448 h 219448"/>
                  <a:gd name="connsiteX1" fmla="*/ 10476 w 204431"/>
                  <a:gd name="connsiteY1" fmla="*/ 217596 h 219448"/>
                  <a:gd name="connsiteX2" fmla="*/ 4219 w 204431"/>
                  <a:gd name="connsiteY2" fmla="*/ 209722 h 219448"/>
                  <a:gd name="connsiteX3" fmla="*/ 3738 w 204431"/>
                  <a:gd name="connsiteY3" fmla="*/ 174986 h 219448"/>
                  <a:gd name="connsiteX4" fmla="*/ 18658 w 204431"/>
                  <a:gd name="connsiteY4" fmla="*/ 155071 h 219448"/>
                  <a:gd name="connsiteX5" fmla="*/ 42722 w 204431"/>
                  <a:gd name="connsiteY5" fmla="*/ 138860 h 219448"/>
                  <a:gd name="connsiteX6" fmla="*/ 71117 w 204431"/>
                  <a:gd name="connsiteY6" fmla="*/ 124040 h 219448"/>
                  <a:gd name="connsiteX7" fmla="*/ 97587 w 204431"/>
                  <a:gd name="connsiteY7" fmla="*/ 103661 h 219448"/>
                  <a:gd name="connsiteX8" fmla="*/ 113951 w 204431"/>
                  <a:gd name="connsiteY8" fmla="*/ 74946 h 219448"/>
                  <a:gd name="connsiteX9" fmla="*/ 125020 w 204431"/>
                  <a:gd name="connsiteY9" fmla="*/ 45768 h 219448"/>
                  <a:gd name="connsiteX10" fmla="*/ 138977 w 204431"/>
                  <a:gd name="connsiteY10" fmla="*/ 20758 h 219448"/>
                  <a:gd name="connsiteX11" fmla="*/ 158228 w 204431"/>
                  <a:gd name="connsiteY11" fmla="*/ 4547 h 219448"/>
                  <a:gd name="connsiteX12" fmla="*/ 194324 w 204431"/>
                  <a:gd name="connsiteY12" fmla="*/ 3158 h 219448"/>
                  <a:gd name="connsiteX13" fmla="*/ 202506 w 204431"/>
                  <a:gd name="connsiteY13" fmla="*/ 8716 h 219448"/>
                  <a:gd name="connsiteX14" fmla="*/ 204431 w 204431"/>
                  <a:gd name="connsiteY14" fmla="*/ 11495 h 219448"/>
                  <a:gd name="connsiteX15" fmla="*/ 193843 w 204431"/>
                  <a:gd name="connsiteY15" fmla="*/ 4084 h 219448"/>
                  <a:gd name="connsiteX16" fmla="*/ 158710 w 204431"/>
                  <a:gd name="connsiteY16" fmla="*/ 5937 h 219448"/>
                  <a:gd name="connsiteX17" fmla="*/ 140421 w 204431"/>
                  <a:gd name="connsiteY17" fmla="*/ 21684 h 219448"/>
                  <a:gd name="connsiteX18" fmla="*/ 126945 w 204431"/>
                  <a:gd name="connsiteY18" fmla="*/ 46231 h 219448"/>
                  <a:gd name="connsiteX19" fmla="*/ 115876 w 204431"/>
                  <a:gd name="connsiteY19" fmla="*/ 75409 h 219448"/>
                  <a:gd name="connsiteX20" fmla="*/ 99031 w 204431"/>
                  <a:gd name="connsiteY20" fmla="*/ 105051 h 219448"/>
                  <a:gd name="connsiteX21" fmla="*/ 72080 w 204431"/>
                  <a:gd name="connsiteY21" fmla="*/ 125892 h 219448"/>
                  <a:gd name="connsiteX22" fmla="*/ 43684 w 204431"/>
                  <a:gd name="connsiteY22" fmla="*/ 140713 h 219448"/>
                  <a:gd name="connsiteX23" fmla="*/ 20102 w 204431"/>
                  <a:gd name="connsiteY23" fmla="*/ 156460 h 219448"/>
                  <a:gd name="connsiteX24" fmla="*/ 5182 w 204431"/>
                  <a:gd name="connsiteY24" fmla="*/ 175449 h 219448"/>
                  <a:gd name="connsiteX25" fmla="*/ 5182 w 204431"/>
                  <a:gd name="connsiteY25" fmla="*/ 209259 h 219448"/>
                  <a:gd name="connsiteX26" fmla="*/ 13364 w 204431"/>
                  <a:gd name="connsiteY26" fmla="*/ 219448 h 21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04431" h="219448">
                    <a:moveTo>
                      <a:pt x="13364" y="219448"/>
                    </a:moveTo>
                    <a:cubicBezTo>
                      <a:pt x="12401" y="218985"/>
                      <a:pt x="11439" y="218059"/>
                      <a:pt x="10476" y="217596"/>
                    </a:cubicBezTo>
                    <a:cubicBezTo>
                      <a:pt x="8070" y="215280"/>
                      <a:pt x="6144" y="212964"/>
                      <a:pt x="4219" y="209722"/>
                    </a:cubicBezTo>
                    <a:cubicBezTo>
                      <a:pt x="-1075" y="198607"/>
                      <a:pt x="-1556" y="186102"/>
                      <a:pt x="3738" y="174986"/>
                    </a:cubicBezTo>
                    <a:cubicBezTo>
                      <a:pt x="7107" y="167576"/>
                      <a:pt x="12401" y="160628"/>
                      <a:pt x="18658" y="155071"/>
                    </a:cubicBezTo>
                    <a:cubicBezTo>
                      <a:pt x="25877" y="148587"/>
                      <a:pt x="34059" y="143492"/>
                      <a:pt x="42722" y="138860"/>
                    </a:cubicBezTo>
                    <a:cubicBezTo>
                      <a:pt x="51866" y="133766"/>
                      <a:pt x="61491" y="129597"/>
                      <a:pt x="71117" y="124040"/>
                    </a:cubicBezTo>
                    <a:cubicBezTo>
                      <a:pt x="81224" y="118945"/>
                      <a:pt x="89887" y="111998"/>
                      <a:pt x="97587" y="103661"/>
                    </a:cubicBezTo>
                    <a:cubicBezTo>
                      <a:pt x="104807" y="94861"/>
                      <a:pt x="110101" y="85135"/>
                      <a:pt x="113951" y="74946"/>
                    </a:cubicBezTo>
                    <a:cubicBezTo>
                      <a:pt x="117801" y="65220"/>
                      <a:pt x="121170" y="55030"/>
                      <a:pt x="125020" y="45768"/>
                    </a:cubicBezTo>
                    <a:cubicBezTo>
                      <a:pt x="128389" y="36968"/>
                      <a:pt x="133202" y="28631"/>
                      <a:pt x="138977" y="20758"/>
                    </a:cubicBezTo>
                    <a:cubicBezTo>
                      <a:pt x="144271" y="14273"/>
                      <a:pt x="150528" y="8716"/>
                      <a:pt x="158228" y="4547"/>
                    </a:cubicBezTo>
                    <a:cubicBezTo>
                      <a:pt x="169298" y="-1011"/>
                      <a:pt x="182774" y="-1474"/>
                      <a:pt x="194324" y="3158"/>
                    </a:cubicBezTo>
                    <a:cubicBezTo>
                      <a:pt x="197212" y="4547"/>
                      <a:pt x="200100" y="6400"/>
                      <a:pt x="202506" y="8716"/>
                    </a:cubicBezTo>
                    <a:cubicBezTo>
                      <a:pt x="203469" y="9642"/>
                      <a:pt x="203950" y="10568"/>
                      <a:pt x="204431" y="11495"/>
                    </a:cubicBezTo>
                    <a:cubicBezTo>
                      <a:pt x="201543" y="8252"/>
                      <a:pt x="197693" y="5474"/>
                      <a:pt x="193843" y="4084"/>
                    </a:cubicBezTo>
                    <a:cubicBezTo>
                      <a:pt x="182292" y="-547"/>
                      <a:pt x="169779" y="379"/>
                      <a:pt x="158710" y="5937"/>
                    </a:cubicBezTo>
                    <a:cubicBezTo>
                      <a:pt x="151490" y="9642"/>
                      <a:pt x="145234" y="15200"/>
                      <a:pt x="140421" y="21684"/>
                    </a:cubicBezTo>
                    <a:cubicBezTo>
                      <a:pt x="134646" y="29094"/>
                      <a:pt x="130314" y="37431"/>
                      <a:pt x="126945" y="46231"/>
                    </a:cubicBezTo>
                    <a:cubicBezTo>
                      <a:pt x="123095" y="55494"/>
                      <a:pt x="120207" y="65220"/>
                      <a:pt x="115876" y="75409"/>
                    </a:cubicBezTo>
                    <a:cubicBezTo>
                      <a:pt x="112026" y="86061"/>
                      <a:pt x="106250" y="96251"/>
                      <a:pt x="99031" y="105051"/>
                    </a:cubicBezTo>
                    <a:cubicBezTo>
                      <a:pt x="91331" y="113387"/>
                      <a:pt x="82186" y="120798"/>
                      <a:pt x="72080" y="125892"/>
                    </a:cubicBezTo>
                    <a:cubicBezTo>
                      <a:pt x="62454" y="131450"/>
                      <a:pt x="52828" y="135618"/>
                      <a:pt x="43684" y="140713"/>
                    </a:cubicBezTo>
                    <a:cubicBezTo>
                      <a:pt x="35021" y="144881"/>
                      <a:pt x="27321" y="150439"/>
                      <a:pt x="20102" y="156460"/>
                    </a:cubicBezTo>
                    <a:cubicBezTo>
                      <a:pt x="13845" y="161555"/>
                      <a:pt x="8551" y="168502"/>
                      <a:pt x="5182" y="175449"/>
                    </a:cubicBezTo>
                    <a:cubicBezTo>
                      <a:pt x="369" y="186102"/>
                      <a:pt x="369" y="198607"/>
                      <a:pt x="5182" y="209259"/>
                    </a:cubicBezTo>
                    <a:cubicBezTo>
                      <a:pt x="7588" y="212964"/>
                      <a:pt x="10476" y="216669"/>
                      <a:pt x="13364" y="219448"/>
                    </a:cubicBezTo>
                    <a:close/>
                  </a:path>
                </a:pathLst>
              </a:custGeom>
              <a:solidFill>
                <a:srgbClr val="455A64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: фигура 40">
                <a:extLst>
                  <a:ext uri="{FF2B5EF4-FFF2-40B4-BE49-F238E27FC236}">
                    <a16:creationId xmlns:a16="http://schemas.microsoft.com/office/drawing/2014/main" id="{6BC1EDBB-8F64-F39B-6B41-E5E4A41114A5}"/>
                  </a:ext>
                </a:extLst>
              </p:cNvPr>
              <p:cNvSpPr/>
              <p:nvPr/>
            </p:nvSpPr>
            <p:spPr>
              <a:xfrm>
                <a:off x="11096665" y="1156437"/>
                <a:ext cx="344838" cy="258437"/>
              </a:xfrm>
              <a:custGeom>
                <a:avLst/>
                <a:gdLst>
                  <a:gd name="connsiteX0" fmla="*/ 306574 w 344838"/>
                  <a:gd name="connsiteY0" fmla="*/ 258437 h 258437"/>
                  <a:gd name="connsiteX1" fmla="*/ 307537 w 344838"/>
                  <a:gd name="connsiteY1" fmla="*/ 257048 h 258437"/>
                  <a:gd name="connsiteX2" fmla="*/ 310424 w 344838"/>
                  <a:gd name="connsiteY2" fmla="*/ 253806 h 258437"/>
                  <a:gd name="connsiteX3" fmla="*/ 321013 w 344838"/>
                  <a:gd name="connsiteY3" fmla="*/ 240837 h 258437"/>
                  <a:gd name="connsiteX4" fmla="*/ 341708 w 344838"/>
                  <a:gd name="connsiteY4" fmla="*/ 183407 h 258437"/>
                  <a:gd name="connsiteX5" fmla="*/ 336413 w 344838"/>
                  <a:gd name="connsiteY5" fmla="*/ 141724 h 258437"/>
                  <a:gd name="connsiteX6" fmla="*/ 311868 w 344838"/>
                  <a:gd name="connsiteY6" fmla="*/ 100040 h 258437"/>
                  <a:gd name="connsiteX7" fmla="*/ 291655 w 344838"/>
                  <a:gd name="connsiteY7" fmla="*/ 82441 h 258437"/>
                  <a:gd name="connsiteX8" fmla="*/ 269997 w 344838"/>
                  <a:gd name="connsiteY8" fmla="*/ 64378 h 258437"/>
                  <a:gd name="connsiteX9" fmla="*/ 255077 w 344838"/>
                  <a:gd name="connsiteY9" fmla="*/ 39368 h 258437"/>
                  <a:gd name="connsiteX10" fmla="*/ 242083 w 344838"/>
                  <a:gd name="connsiteY10" fmla="*/ 13431 h 258437"/>
                  <a:gd name="connsiteX11" fmla="*/ 230532 w 344838"/>
                  <a:gd name="connsiteY11" fmla="*/ 4631 h 258437"/>
                  <a:gd name="connsiteX12" fmla="*/ 216094 w 344838"/>
                  <a:gd name="connsiteY12" fmla="*/ 1853 h 258437"/>
                  <a:gd name="connsiteX13" fmla="*/ 187698 w 344838"/>
                  <a:gd name="connsiteY13" fmla="*/ 8337 h 258437"/>
                  <a:gd name="connsiteX14" fmla="*/ 161709 w 344838"/>
                  <a:gd name="connsiteY14" fmla="*/ 19915 h 258437"/>
                  <a:gd name="connsiteX15" fmla="*/ 134758 w 344838"/>
                  <a:gd name="connsiteY15" fmla="*/ 25473 h 258437"/>
                  <a:gd name="connsiteX16" fmla="*/ 109731 w 344838"/>
                  <a:gd name="connsiteY16" fmla="*/ 18063 h 258437"/>
                  <a:gd name="connsiteX17" fmla="*/ 87593 w 344838"/>
                  <a:gd name="connsiteY17" fmla="*/ 7874 h 258437"/>
                  <a:gd name="connsiteX18" fmla="*/ 44759 w 344838"/>
                  <a:gd name="connsiteY18" fmla="*/ 8337 h 258437"/>
                  <a:gd name="connsiteX19" fmla="*/ 15882 w 344838"/>
                  <a:gd name="connsiteY19" fmla="*/ 28252 h 258437"/>
                  <a:gd name="connsiteX20" fmla="*/ 3369 w 344838"/>
                  <a:gd name="connsiteY20" fmla="*/ 51410 h 258437"/>
                  <a:gd name="connsiteX21" fmla="*/ 481 w 344838"/>
                  <a:gd name="connsiteY21" fmla="*/ 67620 h 258437"/>
                  <a:gd name="connsiteX22" fmla="*/ 481 w 344838"/>
                  <a:gd name="connsiteY22" fmla="*/ 73641 h 258437"/>
                  <a:gd name="connsiteX23" fmla="*/ 0 w 344838"/>
                  <a:gd name="connsiteY23" fmla="*/ 67620 h 258437"/>
                  <a:gd name="connsiteX24" fmla="*/ 2406 w 344838"/>
                  <a:gd name="connsiteY24" fmla="*/ 50946 h 258437"/>
                  <a:gd name="connsiteX25" fmla="*/ 14920 w 344838"/>
                  <a:gd name="connsiteY25" fmla="*/ 27326 h 258437"/>
                  <a:gd name="connsiteX26" fmla="*/ 44278 w 344838"/>
                  <a:gd name="connsiteY26" fmla="*/ 6947 h 258437"/>
                  <a:gd name="connsiteX27" fmla="*/ 88555 w 344838"/>
                  <a:gd name="connsiteY27" fmla="*/ 6021 h 258437"/>
                  <a:gd name="connsiteX28" fmla="*/ 111175 w 344838"/>
                  <a:gd name="connsiteY28" fmla="*/ 16210 h 258437"/>
                  <a:gd name="connsiteX29" fmla="*/ 135239 w 344838"/>
                  <a:gd name="connsiteY29" fmla="*/ 23621 h 258437"/>
                  <a:gd name="connsiteX30" fmla="*/ 161228 w 344838"/>
                  <a:gd name="connsiteY30" fmla="*/ 18063 h 258437"/>
                  <a:gd name="connsiteX31" fmla="*/ 187217 w 344838"/>
                  <a:gd name="connsiteY31" fmla="*/ 6484 h 258437"/>
                  <a:gd name="connsiteX32" fmla="*/ 216575 w 344838"/>
                  <a:gd name="connsiteY32" fmla="*/ 0 h 258437"/>
                  <a:gd name="connsiteX33" fmla="*/ 231976 w 344838"/>
                  <a:gd name="connsiteY33" fmla="*/ 3242 h 258437"/>
                  <a:gd name="connsiteX34" fmla="*/ 244489 w 344838"/>
                  <a:gd name="connsiteY34" fmla="*/ 12968 h 258437"/>
                  <a:gd name="connsiteX35" fmla="*/ 257965 w 344838"/>
                  <a:gd name="connsiteY35" fmla="*/ 39831 h 258437"/>
                  <a:gd name="connsiteX36" fmla="*/ 272403 w 344838"/>
                  <a:gd name="connsiteY36" fmla="*/ 64378 h 258437"/>
                  <a:gd name="connsiteX37" fmla="*/ 294061 w 344838"/>
                  <a:gd name="connsiteY37" fmla="*/ 82441 h 258437"/>
                  <a:gd name="connsiteX38" fmla="*/ 314275 w 344838"/>
                  <a:gd name="connsiteY38" fmla="*/ 100503 h 258437"/>
                  <a:gd name="connsiteX39" fmla="*/ 339301 w 344838"/>
                  <a:gd name="connsiteY39" fmla="*/ 143113 h 258437"/>
                  <a:gd name="connsiteX40" fmla="*/ 344595 w 344838"/>
                  <a:gd name="connsiteY40" fmla="*/ 185260 h 258437"/>
                  <a:gd name="connsiteX41" fmla="*/ 336413 w 344838"/>
                  <a:gd name="connsiteY41" fmla="*/ 219533 h 258437"/>
                  <a:gd name="connsiteX42" fmla="*/ 323419 w 344838"/>
                  <a:gd name="connsiteY42" fmla="*/ 242690 h 258437"/>
                  <a:gd name="connsiteX43" fmla="*/ 306574 w 344838"/>
                  <a:gd name="connsiteY43" fmla="*/ 258437 h 25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44838" h="258437">
                    <a:moveTo>
                      <a:pt x="306574" y="258437"/>
                    </a:moveTo>
                    <a:cubicBezTo>
                      <a:pt x="306574" y="258437"/>
                      <a:pt x="307055" y="257974"/>
                      <a:pt x="307537" y="257048"/>
                    </a:cubicBezTo>
                    <a:lnTo>
                      <a:pt x="310424" y="253806"/>
                    </a:lnTo>
                    <a:cubicBezTo>
                      <a:pt x="314275" y="249637"/>
                      <a:pt x="317644" y="245469"/>
                      <a:pt x="321013" y="240837"/>
                    </a:cubicBezTo>
                    <a:cubicBezTo>
                      <a:pt x="333044" y="223701"/>
                      <a:pt x="339782" y="204249"/>
                      <a:pt x="341708" y="183407"/>
                    </a:cubicBezTo>
                    <a:cubicBezTo>
                      <a:pt x="342670" y="169512"/>
                      <a:pt x="340745" y="155155"/>
                      <a:pt x="336413" y="141724"/>
                    </a:cubicBezTo>
                    <a:cubicBezTo>
                      <a:pt x="331119" y="126440"/>
                      <a:pt x="322938" y="112082"/>
                      <a:pt x="311868" y="100040"/>
                    </a:cubicBezTo>
                    <a:cubicBezTo>
                      <a:pt x="305612" y="93556"/>
                      <a:pt x="298874" y="87535"/>
                      <a:pt x="291655" y="82441"/>
                    </a:cubicBezTo>
                    <a:cubicBezTo>
                      <a:pt x="283954" y="76883"/>
                      <a:pt x="276735" y="70862"/>
                      <a:pt x="269997" y="64378"/>
                    </a:cubicBezTo>
                    <a:cubicBezTo>
                      <a:pt x="263259" y="56967"/>
                      <a:pt x="258446" y="48631"/>
                      <a:pt x="255077" y="39368"/>
                    </a:cubicBezTo>
                    <a:cubicBezTo>
                      <a:pt x="252190" y="30105"/>
                      <a:pt x="247858" y="21305"/>
                      <a:pt x="242083" y="13431"/>
                    </a:cubicBezTo>
                    <a:cubicBezTo>
                      <a:pt x="239195" y="9726"/>
                      <a:pt x="234864" y="6484"/>
                      <a:pt x="230532" y="4631"/>
                    </a:cubicBezTo>
                    <a:cubicBezTo>
                      <a:pt x="226201" y="2779"/>
                      <a:pt x="221388" y="1853"/>
                      <a:pt x="216094" y="1853"/>
                    </a:cubicBezTo>
                    <a:cubicBezTo>
                      <a:pt x="206468" y="2316"/>
                      <a:pt x="196843" y="4168"/>
                      <a:pt x="187698" y="8337"/>
                    </a:cubicBezTo>
                    <a:cubicBezTo>
                      <a:pt x="179035" y="12042"/>
                      <a:pt x="170372" y="16673"/>
                      <a:pt x="161709" y="19915"/>
                    </a:cubicBezTo>
                    <a:cubicBezTo>
                      <a:pt x="153046" y="23621"/>
                      <a:pt x="143902" y="25473"/>
                      <a:pt x="134758" y="25473"/>
                    </a:cubicBezTo>
                    <a:cubicBezTo>
                      <a:pt x="126095" y="25010"/>
                      <a:pt x="117432" y="22231"/>
                      <a:pt x="109731" y="18063"/>
                    </a:cubicBezTo>
                    <a:cubicBezTo>
                      <a:pt x="102512" y="13894"/>
                      <a:pt x="95293" y="10652"/>
                      <a:pt x="87593" y="7874"/>
                    </a:cubicBezTo>
                    <a:cubicBezTo>
                      <a:pt x="73636" y="3705"/>
                      <a:pt x="58716" y="3705"/>
                      <a:pt x="44759" y="8337"/>
                    </a:cubicBezTo>
                    <a:cubicBezTo>
                      <a:pt x="33208" y="12042"/>
                      <a:pt x="23583" y="18989"/>
                      <a:pt x="15882" y="28252"/>
                    </a:cubicBezTo>
                    <a:cubicBezTo>
                      <a:pt x="10107" y="35199"/>
                      <a:pt x="5775" y="43073"/>
                      <a:pt x="3369" y="51410"/>
                    </a:cubicBezTo>
                    <a:cubicBezTo>
                      <a:pt x="1925" y="56967"/>
                      <a:pt x="963" y="62062"/>
                      <a:pt x="481" y="67620"/>
                    </a:cubicBezTo>
                    <a:cubicBezTo>
                      <a:pt x="481" y="71325"/>
                      <a:pt x="481" y="73641"/>
                      <a:pt x="481" y="73641"/>
                    </a:cubicBezTo>
                    <a:cubicBezTo>
                      <a:pt x="0" y="71788"/>
                      <a:pt x="0" y="69935"/>
                      <a:pt x="0" y="67620"/>
                    </a:cubicBezTo>
                    <a:cubicBezTo>
                      <a:pt x="0" y="62062"/>
                      <a:pt x="963" y="56504"/>
                      <a:pt x="2406" y="50946"/>
                    </a:cubicBezTo>
                    <a:cubicBezTo>
                      <a:pt x="4813" y="42147"/>
                      <a:pt x="9144" y="34273"/>
                      <a:pt x="14920" y="27326"/>
                    </a:cubicBezTo>
                    <a:cubicBezTo>
                      <a:pt x="22620" y="18063"/>
                      <a:pt x="32727" y="10652"/>
                      <a:pt x="44278" y="6947"/>
                    </a:cubicBezTo>
                    <a:cubicBezTo>
                      <a:pt x="58716" y="1853"/>
                      <a:pt x="74117" y="1853"/>
                      <a:pt x="88555" y="6021"/>
                    </a:cubicBezTo>
                    <a:cubicBezTo>
                      <a:pt x="96256" y="8800"/>
                      <a:pt x="103956" y="12042"/>
                      <a:pt x="111175" y="16210"/>
                    </a:cubicBezTo>
                    <a:cubicBezTo>
                      <a:pt x="118394" y="20379"/>
                      <a:pt x="126576" y="22694"/>
                      <a:pt x="135239" y="23621"/>
                    </a:cubicBezTo>
                    <a:cubicBezTo>
                      <a:pt x="144383" y="23621"/>
                      <a:pt x="153046" y="21768"/>
                      <a:pt x="161228" y="18063"/>
                    </a:cubicBezTo>
                    <a:cubicBezTo>
                      <a:pt x="169891" y="14821"/>
                      <a:pt x="178073" y="10189"/>
                      <a:pt x="187217" y="6484"/>
                    </a:cubicBezTo>
                    <a:cubicBezTo>
                      <a:pt x="196361" y="2316"/>
                      <a:pt x="206468" y="0"/>
                      <a:pt x="216575" y="0"/>
                    </a:cubicBezTo>
                    <a:cubicBezTo>
                      <a:pt x="221869" y="0"/>
                      <a:pt x="227163" y="926"/>
                      <a:pt x="231976" y="3242"/>
                    </a:cubicBezTo>
                    <a:cubicBezTo>
                      <a:pt x="236789" y="5558"/>
                      <a:pt x="241120" y="8800"/>
                      <a:pt x="244489" y="12968"/>
                    </a:cubicBezTo>
                    <a:cubicBezTo>
                      <a:pt x="250265" y="21305"/>
                      <a:pt x="255077" y="30105"/>
                      <a:pt x="257965" y="39831"/>
                    </a:cubicBezTo>
                    <a:cubicBezTo>
                      <a:pt x="260853" y="48631"/>
                      <a:pt x="266147" y="56967"/>
                      <a:pt x="272403" y="64378"/>
                    </a:cubicBezTo>
                    <a:cubicBezTo>
                      <a:pt x="279141" y="70862"/>
                      <a:pt x="286361" y="76883"/>
                      <a:pt x="294061" y="82441"/>
                    </a:cubicBezTo>
                    <a:cubicBezTo>
                      <a:pt x="301280" y="87535"/>
                      <a:pt x="308499" y="93556"/>
                      <a:pt x="314275" y="100503"/>
                    </a:cubicBezTo>
                    <a:cubicBezTo>
                      <a:pt x="325825" y="113008"/>
                      <a:pt x="334007" y="127366"/>
                      <a:pt x="339301" y="143113"/>
                    </a:cubicBezTo>
                    <a:cubicBezTo>
                      <a:pt x="343633" y="157007"/>
                      <a:pt x="345558" y="171365"/>
                      <a:pt x="344595" y="185260"/>
                    </a:cubicBezTo>
                    <a:cubicBezTo>
                      <a:pt x="343633" y="196838"/>
                      <a:pt x="340745" y="208417"/>
                      <a:pt x="336413" y="219533"/>
                    </a:cubicBezTo>
                    <a:cubicBezTo>
                      <a:pt x="333044" y="227869"/>
                      <a:pt x="328713" y="235280"/>
                      <a:pt x="323419" y="242690"/>
                    </a:cubicBezTo>
                    <a:cubicBezTo>
                      <a:pt x="317644" y="247785"/>
                      <a:pt x="312350" y="253342"/>
                      <a:pt x="306574" y="258437"/>
                    </a:cubicBezTo>
                    <a:close/>
                  </a:path>
                </a:pathLst>
              </a:custGeom>
              <a:solidFill>
                <a:srgbClr val="455A64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id="{B266256A-47C1-9C7D-228D-42AC6757CA7F}"/>
                  </a:ext>
                </a:extLst>
              </p:cNvPr>
              <p:cNvSpPr/>
              <p:nvPr/>
            </p:nvSpPr>
            <p:spPr>
              <a:xfrm>
                <a:off x="10490254" y="1791877"/>
                <a:ext cx="1254210" cy="870719"/>
              </a:xfrm>
              <a:custGeom>
                <a:avLst/>
                <a:gdLst>
                  <a:gd name="connsiteX0" fmla="*/ 0 w 1254210"/>
                  <a:gd name="connsiteY0" fmla="*/ 487696 h 870719"/>
                  <a:gd name="connsiteX1" fmla="*/ 156415 w 1254210"/>
                  <a:gd name="connsiteY1" fmla="*/ 99577 h 870719"/>
                  <a:gd name="connsiteX2" fmla="*/ 484166 w 1254210"/>
                  <a:gd name="connsiteY2" fmla="*/ 0 h 870719"/>
                  <a:gd name="connsiteX3" fmla="*/ 662720 w 1254210"/>
                  <a:gd name="connsiteY3" fmla="*/ 158860 h 870719"/>
                  <a:gd name="connsiteX4" fmla="*/ 816729 w 1254210"/>
                  <a:gd name="connsiteY4" fmla="*/ 37515 h 870719"/>
                  <a:gd name="connsiteX5" fmla="*/ 1049668 w 1254210"/>
                  <a:gd name="connsiteY5" fmla="*/ 62062 h 870719"/>
                  <a:gd name="connsiteX6" fmla="*/ 1254211 w 1254210"/>
                  <a:gd name="connsiteY6" fmla="*/ 412202 h 870719"/>
                  <a:gd name="connsiteX7" fmla="*/ 1059293 w 1254210"/>
                  <a:gd name="connsiteY7" fmla="*/ 487696 h 870719"/>
                  <a:gd name="connsiteX8" fmla="*/ 1113678 w 1254210"/>
                  <a:gd name="connsiteY8" fmla="*/ 870257 h 870719"/>
                  <a:gd name="connsiteX9" fmla="*/ 135720 w 1254210"/>
                  <a:gd name="connsiteY9" fmla="*/ 870720 h 870719"/>
                  <a:gd name="connsiteX10" fmla="*/ 144865 w 1254210"/>
                  <a:gd name="connsiteY10" fmla="*/ 491401 h 870719"/>
                  <a:gd name="connsiteX11" fmla="*/ 0 w 1254210"/>
                  <a:gd name="connsiteY11" fmla="*/ 487696 h 87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54210" h="870719">
                    <a:moveTo>
                      <a:pt x="0" y="487696"/>
                    </a:moveTo>
                    <a:cubicBezTo>
                      <a:pt x="0" y="487696"/>
                      <a:pt x="132352" y="116713"/>
                      <a:pt x="156415" y="99577"/>
                    </a:cubicBezTo>
                    <a:cubicBezTo>
                      <a:pt x="233901" y="43536"/>
                      <a:pt x="484166" y="0"/>
                      <a:pt x="484166" y="0"/>
                    </a:cubicBezTo>
                    <a:cubicBezTo>
                      <a:pt x="484166" y="0"/>
                      <a:pt x="547213" y="159786"/>
                      <a:pt x="662720" y="158860"/>
                    </a:cubicBezTo>
                    <a:cubicBezTo>
                      <a:pt x="779189" y="157471"/>
                      <a:pt x="816729" y="37515"/>
                      <a:pt x="816729" y="37515"/>
                    </a:cubicBezTo>
                    <a:cubicBezTo>
                      <a:pt x="816729" y="37515"/>
                      <a:pt x="982289" y="31031"/>
                      <a:pt x="1049668" y="62062"/>
                    </a:cubicBezTo>
                    <a:cubicBezTo>
                      <a:pt x="1076619" y="74567"/>
                      <a:pt x="1254211" y="412202"/>
                      <a:pt x="1254211" y="412202"/>
                    </a:cubicBezTo>
                    <a:lnTo>
                      <a:pt x="1059293" y="487696"/>
                    </a:lnTo>
                    <a:lnTo>
                      <a:pt x="1113678" y="870257"/>
                    </a:lnTo>
                    <a:lnTo>
                      <a:pt x="135720" y="870720"/>
                    </a:lnTo>
                    <a:lnTo>
                      <a:pt x="144865" y="491401"/>
                    </a:lnTo>
                    <a:lnTo>
                      <a:pt x="0" y="487696"/>
                    </a:lnTo>
                    <a:close/>
                  </a:path>
                </a:pathLst>
              </a:custGeom>
              <a:solidFill>
                <a:srgbClr val="455A64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0573E907-9755-421E-580C-DB1F19C394AA}"/>
                  </a:ext>
                </a:extLst>
              </p:cNvPr>
              <p:cNvSpPr/>
              <p:nvPr/>
            </p:nvSpPr>
            <p:spPr>
              <a:xfrm>
                <a:off x="10651472" y="1924790"/>
                <a:ext cx="73164" cy="68104"/>
              </a:xfrm>
              <a:custGeom>
                <a:avLst/>
                <a:gdLst>
                  <a:gd name="connsiteX0" fmla="*/ 73165 w 73164"/>
                  <a:gd name="connsiteY0" fmla="*/ 68093 h 68104"/>
                  <a:gd name="connsiteX1" fmla="*/ 35625 w 73164"/>
                  <a:gd name="connsiteY1" fmla="*/ 34747 h 68104"/>
                  <a:gd name="connsiteX2" fmla="*/ 11 w 73164"/>
                  <a:gd name="connsiteY2" fmla="*/ 11 h 68104"/>
                  <a:gd name="connsiteX3" fmla="*/ 37550 w 73164"/>
                  <a:gd name="connsiteY3" fmla="*/ 33357 h 68104"/>
                  <a:gd name="connsiteX4" fmla="*/ 73165 w 73164"/>
                  <a:gd name="connsiteY4" fmla="*/ 68093 h 6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64" h="68104">
                    <a:moveTo>
                      <a:pt x="73165" y="68093"/>
                    </a:moveTo>
                    <a:cubicBezTo>
                      <a:pt x="72684" y="68557"/>
                      <a:pt x="55839" y="53736"/>
                      <a:pt x="35625" y="34747"/>
                    </a:cubicBezTo>
                    <a:cubicBezTo>
                      <a:pt x="15412" y="15758"/>
                      <a:pt x="-471" y="474"/>
                      <a:pt x="11" y="11"/>
                    </a:cubicBezTo>
                    <a:cubicBezTo>
                      <a:pt x="492" y="-453"/>
                      <a:pt x="17337" y="14368"/>
                      <a:pt x="37550" y="33357"/>
                    </a:cubicBezTo>
                    <a:cubicBezTo>
                      <a:pt x="50064" y="44473"/>
                      <a:pt x="62096" y="56052"/>
                      <a:pt x="73165" y="68093"/>
                    </a:cubicBezTo>
                    <a:close/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id="{C7089BD4-D22B-3F3E-B1C9-FD620E3B8CBB}"/>
                  </a:ext>
                </a:extLst>
              </p:cNvPr>
              <p:cNvSpPr/>
              <p:nvPr/>
            </p:nvSpPr>
            <p:spPr>
              <a:xfrm>
                <a:off x="10973939" y="1841897"/>
                <a:ext cx="24545" cy="12968"/>
              </a:xfrm>
              <a:custGeom>
                <a:avLst/>
                <a:gdLst>
                  <a:gd name="connsiteX0" fmla="*/ 24545 w 24545"/>
                  <a:gd name="connsiteY0" fmla="*/ 0 h 12968"/>
                  <a:gd name="connsiteX1" fmla="*/ 12032 w 24545"/>
                  <a:gd name="connsiteY1" fmla="*/ 6021 h 12968"/>
                  <a:gd name="connsiteX2" fmla="*/ 0 w 24545"/>
                  <a:gd name="connsiteY2" fmla="*/ 12968 h 12968"/>
                  <a:gd name="connsiteX3" fmla="*/ 11069 w 24545"/>
                  <a:gd name="connsiteY3" fmla="*/ 3705 h 12968"/>
                  <a:gd name="connsiteX4" fmla="*/ 24545 w 24545"/>
                  <a:gd name="connsiteY4" fmla="*/ 0 h 1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45" h="12968">
                    <a:moveTo>
                      <a:pt x="24545" y="0"/>
                    </a:moveTo>
                    <a:cubicBezTo>
                      <a:pt x="24545" y="463"/>
                      <a:pt x="18770" y="2316"/>
                      <a:pt x="12032" y="6021"/>
                    </a:cubicBezTo>
                    <a:cubicBezTo>
                      <a:pt x="8182" y="8337"/>
                      <a:pt x="3850" y="11116"/>
                      <a:pt x="0" y="12968"/>
                    </a:cubicBezTo>
                    <a:cubicBezTo>
                      <a:pt x="2888" y="8800"/>
                      <a:pt x="6257" y="5558"/>
                      <a:pt x="11069" y="3705"/>
                    </a:cubicBezTo>
                    <a:cubicBezTo>
                      <a:pt x="14920" y="1389"/>
                      <a:pt x="19732" y="0"/>
                      <a:pt x="2454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: фигура 44">
                <a:extLst>
                  <a:ext uri="{FF2B5EF4-FFF2-40B4-BE49-F238E27FC236}">
                    <a16:creationId xmlns:a16="http://schemas.microsoft.com/office/drawing/2014/main" id="{CB44E8E9-6E36-21A8-6BA7-578C1C04D0A0}"/>
                  </a:ext>
                </a:extLst>
              </p:cNvPr>
              <p:cNvSpPr/>
              <p:nvPr/>
            </p:nvSpPr>
            <p:spPr>
              <a:xfrm>
                <a:off x="11011960" y="1888675"/>
                <a:ext cx="16872" cy="19018"/>
              </a:xfrm>
              <a:custGeom>
                <a:avLst/>
                <a:gdLst>
                  <a:gd name="connsiteX0" fmla="*/ 0 w 16872"/>
                  <a:gd name="connsiteY0" fmla="*/ 18989 h 19018"/>
                  <a:gd name="connsiteX1" fmla="*/ 5294 w 16872"/>
                  <a:gd name="connsiteY1" fmla="*/ 6947 h 19018"/>
                  <a:gd name="connsiteX2" fmla="*/ 16845 w 16872"/>
                  <a:gd name="connsiteY2" fmla="*/ 0 h 19018"/>
                  <a:gd name="connsiteX3" fmla="*/ 7219 w 16872"/>
                  <a:gd name="connsiteY3" fmla="*/ 8800 h 19018"/>
                  <a:gd name="connsiteX4" fmla="*/ 0 w 16872"/>
                  <a:gd name="connsiteY4" fmla="*/ 18989 h 1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72" h="19018">
                    <a:moveTo>
                      <a:pt x="0" y="18989"/>
                    </a:moveTo>
                    <a:cubicBezTo>
                      <a:pt x="0" y="14358"/>
                      <a:pt x="1925" y="10189"/>
                      <a:pt x="5294" y="6947"/>
                    </a:cubicBezTo>
                    <a:cubicBezTo>
                      <a:pt x="8182" y="3242"/>
                      <a:pt x="12032" y="463"/>
                      <a:pt x="16845" y="0"/>
                    </a:cubicBezTo>
                    <a:cubicBezTo>
                      <a:pt x="17326" y="463"/>
                      <a:pt x="11551" y="3242"/>
                      <a:pt x="7219" y="8800"/>
                    </a:cubicBezTo>
                    <a:cubicBezTo>
                      <a:pt x="2888" y="14358"/>
                      <a:pt x="481" y="19452"/>
                      <a:pt x="0" y="18989"/>
                    </a:cubicBezTo>
                    <a:close/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id="{34B22028-FEDA-E971-13DC-72670914B303}"/>
                  </a:ext>
                </a:extLst>
              </p:cNvPr>
              <p:cNvSpPr/>
              <p:nvPr/>
            </p:nvSpPr>
            <p:spPr>
              <a:xfrm>
                <a:off x="11045168" y="1918780"/>
                <a:ext cx="12994" cy="20841"/>
              </a:xfrm>
              <a:custGeom>
                <a:avLst/>
                <a:gdLst>
                  <a:gd name="connsiteX0" fmla="*/ 0 w 12994"/>
                  <a:gd name="connsiteY0" fmla="*/ 20842 h 20841"/>
                  <a:gd name="connsiteX1" fmla="*/ 5294 w 12994"/>
                  <a:gd name="connsiteY1" fmla="*/ 9726 h 20841"/>
                  <a:gd name="connsiteX2" fmla="*/ 12995 w 12994"/>
                  <a:gd name="connsiteY2" fmla="*/ 0 h 20841"/>
                  <a:gd name="connsiteX3" fmla="*/ 0 w 12994"/>
                  <a:gd name="connsiteY3" fmla="*/ 20842 h 20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94" h="20841">
                    <a:moveTo>
                      <a:pt x="0" y="20842"/>
                    </a:moveTo>
                    <a:cubicBezTo>
                      <a:pt x="963" y="16673"/>
                      <a:pt x="2888" y="12968"/>
                      <a:pt x="5294" y="9726"/>
                    </a:cubicBezTo>
                    <a:cubicBezTo>
                      <a:pt x="7219" y="6021"/>
                      <a:pt x="9626" y="2779"/>
                      <a:pt x="12995" y="0"/>
                    </a:cubicBezTo>
                    <a:cubicBezTo>
                      <a:pt x="10107" y="7873"/>
                      <a:pt x="5775" y="14821"/>
                      <a:pt x="0" y="20842"/>
                    </a:cubicBezTo>
                    <a:close/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id="{E35C4CEE-21DF-383B-273B-6E2733A0F431}"/>
                  </a:ext>
                </a:extLst>
              </p:cNvPr>
              <p:cNvSpPr/>
              <p:nvPr/>
            </p:nvSpPr>
            <p:spPr>
              <a:xfrm>
                <a:off x="11107135" y="1945179"/>
                <a:ext cx="3803" cy="20841"/>
              </a:xfrm>
              <a:custGeom>
                <a:avLst/>
                <a:gdLst>
                  <a:gd name="connsiteX0" fmla="*/ 118 w 3803"/>
                  <a:gd name="connsiteY0" fmla="*/ 20842 h 20841"/>
                  <a:gd name="connsiteX1" fmla="*/ 3487 w 3803"/>
                  <a:gd name="connsiteY1" fmla="*/ 0 h 20841"/>
                  <a:gd name="connsiteX2" fmla="*/ 3006 w 3803"/>
                  <a:gd name="connsiteY2" fmla="*/ 10653 h 20841"/>
                  <a:gd name="connsiteX3" fmla="*/ 118 w 3803"/>
                  <a:gd name="connsiteY3" fmla="*/ 20842 h 20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3" h="20841">
                    <a:moveTo>
                      <a:pt x="118" y="20842"/>
                    </a:moveTo>
                    <a:cubicBezTo>
                      <a:pt x="-363" y="13894"/>
                      <a:pt x="599" y="6484"/>
                      <a:pt x="3487" y="0"/>
                    </a:cubicBezTo>
                    <a:cubicBezTo>
                      <a:pt x="3968" y="3705"/>
                      <a:pt x="3968" y="6947"/>
                      <a:pt x="3006" y="10653"/>
                    </a:cubicBezTo>
                    <a:cubicBezTo>
                      <a:pt x="2043" y="16210"/>
                      <a:pt x="599" y="20842"/>
                      <a:pt x="118" y="20842"/>
                    </a:cubicBezTo>
                    <a:close/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44AFA4AB-1BEB-CA0B-6F5F-D42353780162}"/>
                  </a:ext>
                </a:extLst>
              </p:cNvPr>
              <p:cNvSpPr/>
              <p:nvPr/>
            </p:nvSpPr>
            <p:spPr>
              <a:xfrm>
                <a:off x="11156281" y="1947495"/>
                <a:ext cx="8127" cy="27788"/>
              </a:xfrm>
              <a:custGeom>
                <a:avLst/>
                <a:gdLst>
                  <a:gd name="connsiteX0" fmla="*/ 7762 w 8127"/>
                  <a:gd name="connsiteY0" fmla="*/ 27789 h 27788"/>
                  <a:gd name="connsiteX1" fmla="*/ 4393 w 8127"/>
                  <a:gd name="connsiteY1" fmla="*/ 13894 h 27788"/>
                  <a:gd name="connsiteX2" fmla="*/ 62 w 8127"/>
                  <a:gd name="connsiteY2" fmla="*/ 0 h 27788"/>
                  <a:gd name="connsiteX3" fmla="*/ 7762 w 8127"/>
                  <a:gd name="connsiteY3" fmla="*/ 27789 h 27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27" h="27788">
                    <a:moveTo>
                      <a:pt x="7762" y="27789"/>
                    </a:moveTo>
                    <a:cubicBezTo>
                      <a:pt x="7281" y="27789"/>
                      <a:pt x="6800" y="21305"/>
                      <a:pt x="4393" y="13894"/>
                    </a:cubicBezTo>
                    <a:cubicBezTo>
                      <a:pt x="1987" y="6484"/>
                      <a:pt x="-419" y="463"/>
                      <a:pt x="62" y="0"/>
                    </a:cubicBezTo>
                    <a:cubicBezTo>
                      <a:pt x="6319" y="7874"/>
                      <a:pt x="9206" y="17600"/>
                      <a:pt x="7762" y="27789"/>
                    </a:cubicBezTo>
                    <a:close/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93B98723-6B31-5BBA-A516-6DE805D7D537}"/>
                  </a:ext>
                </a:extLst>
              </p:cNvPr>
              <p:cNvSpPr/>
              <p:nvPr/>
            </p:nvSpPr>
            <p:spPr>
              <a:xfrm>
                <a:off x="11217466" y="1935453"/>
                <a:ext cx="10229" cy="30567"/>
              </a:xfrm>
              <a:custGeom>
                <a:avLst/>
                <a:gdLst>
                  <a:gd name="connsiteX0" fmla="*/ 10107 w 10229"/>
                  <a:gd name="connsiteY0" fmla="*/ 30568 h 30567"/>
                  <a:gd name="connsiteX1" fmla="*/ 5294 w 10229"/>
                  <a:gd name="connsiteY1" fmla="*/ 15284 h 30567"/>
                  <a:gd name="connsiteX2" fmla="*/ 0 w 10229"/>
                  <a:gd name="connsiteY2" fmla="*/ 0 h 30567"/>
                  <a:gd name="connsiteX3" fmla="*/ 7700 w 10229"/>
                  <a:gd name="connsiteY3" fmla="*/ 14357 h 30567"/>
                  <a:gd name="connsiteX4" fmla="*/ 10107 w 10229"/>
                  <a:gd name="connsiteY4" fmla="*/ 30568 h 3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9" h="30567">
                    <a:moveTo>
                      <a:pt x="10107" y="30568"/>
                    </a:moveTo>
                    <a:cubicBezTo>
                      <a:pt x="9626" y="30568"/>
                      <a:pt x="8182" y="23620"/>
                      <a:pt x="5294" y="15284"/>
                    </a:cubicBezTo>
                    <a:cubicBezTo>
                      <a:pt x="3369" y="10189"/>
                      <a:pt x="1444" y="5095"/>
                      <a:pt x="0" y="0"/>
                    </a:cubicBezTo>
                    <a:cubicBezTo>
                      <a:pt x="3850" y="4168"/>
                      <a:pt x="6257" y="9263"/>
                      <a:pt x="7700" y="14357"/>
                    </a:cubicBezTo>
                    <a:cubicBezTo>
                      <a:pt x="9626" y="19452"/>
                      <a:pt x="10588" y="25010"/>
                      <a:pt x="10107" y="30568"/>
                    </a:cubicBezTo>
                    <a:close/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8BDDEB45-CE66-98C8-DF47-F347CFC8B335}"/>
                  </a:ext>
                </a:extLst>
              </p:cNvPr>
              <p:cNvSpPr/>
              <p:nvPr/>
            </p:nvSpPr>
            <p:spPr>
              <a:xfrm>
                <a:off x="11257384" y="1906275"/>
                <a:ext cx="16963" cy="27325"/>
              </a:xfrm>
              <a:custGeom>
                <a:avLst/>
                <a:gdLst>
                  <a:gd name="connsiteX0" fmla="*/ 16873 w 16963"/>
                  <a:gd name="connsiteY0" fmla="*/ 27326 h 27325"/>
                  <a:gd name="connsiteX1" fmla="*/ 10135 w 16963"/>
                  <a:gd name="connsiteY1" fmla="*/ 12505 h 27325"/>
                  <a:gd name="connsiteX2" fmla="*/ 28 w 16963"/>
                  <a:gd name="connsiteY2" fmla="*/ 0 h 27325"/>
                  <a:gd name="connsiteX3" fmla="*/ 12541 w 16963"/>
                  <a:gd name="connsiteY3" fmla="*/ 11579 h 27325"/>
                  <a:gd name="connsiteX4" fmla="*/ 16873 w 16963"/>
                  <a:gd name="connsiteY4" fmla="*/ 27326 h 2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63" h="27325">
                    <a:moveTo>
                      <a:pt x="16873" y="27326"/>
                    </a:moveTo>
                    <a:cubicBezTo>
                      <a:pt x="15910" y="27326"/>
                      <a:pt x="14948" y="20379"/>
                      <a:pt x="10135" y="12505"/>
                    </a:cubicBezTo>
                    <a:cubicBezTo>
                      <a:pt x="5322" y="4631"/>
                      <a:pt x="-453" y="463"/>
                      <a:pt x="28" y="0"/>
                    </a:cubicBezTo>
                    <a:cubicBezTo>
                      <a:pt x="5322" y="2316"/>
                      <a:pt x="9654" y="6484"/>
                      <a:pt x="12541" y="11579"/>
                    </a:cubicBezTo>
                    <a:cubicBezTo>
                      <a:pt x="15910" y="15747"/>
                      <a:pt x="17354" y="21768"/>
                      <a:pt x="16873" y="27326"/>
                    </a:cubicBezTo>
                    <a:close/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C4D2F1F9-E2DB-0DD0-E849-36D0217B0E4A}"/>
                  </a:ext>
                </a:extLst>
              </p:cNvPr>
              <p:cNvSpPr/>
              <p:nvPr/>
            </p:nvSpPr>
            <p:spPr>
              <a:xfrm>
                <a:off x="10825705" y="1875244"/>
                <a:ext cx="117913" cy="140334"/>
              </a:xfrm>
              <a:custGeom>
                <a:avLst/>
                <a:gdLst>
                  <a:gd name="connsiteX0" fmla="*/ 60641 w 117913"/>
                  <a:gd name="connsiteY0" fmla="*/ 0 h 140334"/>
                  <a:gd name="connsiteX1" fmla="*/ 61604 w 117913"/>
                  <a:gd name="connsiteY1" fmla="*/ 926 h 140334"/>
                  <a:gd name="connsiteX2" fmla="*/ 64491 w 117913"/>
                  <a:gd name="connsiteY2" fmla="*/ 4631 h 140334"/>
                  <a:gd name="connsiteX3" fmla="*/ 76042 w 117913"/>
                  <a:gd name="connsiteY3" fmla="*/ 18526 h 140334"/>
                  <a:gd name="connsiteX4" fmla="*/ 117432 w 117913"/>
                  <a:gd name="connsiteY4" fmla="*/ 69009 h 140334"/>
                  <a:gd name="connsiteX5" fmla="*/ 117913 w 117913"/>
                  <a:gd name="connsiteY5" fmla="*/ 69472 h 140334"/>
                  <a:gd name="connsiteX6" fmla="*/ 117432 w 117913"/>
                  <a:gd name="connsiteY6" fmla="*/ 69935 h 140334"/>
                  <a:gd name="connsiteX7" fmla="*/ 59678 w 117913"/>
                  <a:gd name="connsiteY7" fmla="*/ 138945 h 140334"/>
                  <a:gd name="connsiteX8" fmla="*/ 58716 w 117913"/>
                  <a:gd name="connsiteY8" fmla="*/ 140334 h 140334"/>
                  <a:gd name="connsiteX9" fmla="*/ 57753 w 117913"/>
                  <a:gd name="connsiteY9" fmla="*/ 138945 h 140334"/>
                  <a:gd name="connsiteX10" fmla="*/ 57272 w 117913"/>
                  <a:gd name="connsiteY10" fmla="*/ 138481 h 140334"/>
                  <a:gd name="connsiteX11" fmla="*/ 481 w 117913"/>
                  <a:gd name="connsiteY11" fmla="*/ 69935 h 140334"/>
                  <a:gd name="connsiteX12" fmla="*/ 0 w 117913"/>
                  <a:gd name="connsiteY12" fmla="*/ 69472 h 140334"/>
                  <a:gd name="connsiteX13" fmla="*/ 481 w 117913"/>
                  <a:gd name="connsiteY13" fmla="*/ 69009 h 140334"/>
                  <a:gd name="connsiteX14" fmla="*/ 43796 w 117913"/>
                  <a:gd name="connsiteY14" fmla="*/ 18526 h 140334"/>
                  <a:gd name="connsiteX15" fmla="*/ 55828 w 117913"/>
                  <a:gd name="connsiteY15" fmla="*/ 4631 h 140334"/>
                  <a:gd name="connsiteX16" fmla="*/ 59197 w 117913"/>
                  <a:gd name="connsiteY16" fmla="*/ 926 h 140334"/>
                  <a:gd name="connsiteX17" fmla="*/ 60641 w 117913"/>
                  <a:gd name="connsiteY17" fmla="*/ 0 h 140334"/>
                  <a:gd name="connsiteX18" fmla="*/ 59197 w 117913"/>
                  <a:gd name="connsiteY18" fmla="*/ 1389 h 140334"/>
                  <a:gd name="connsiteX19" fmla="*/ 56310 w 117913"/>
                  <a:gd name="connsiteY19" fmla="*/ 5095 h 140334"/>
                  <a:gd name="connsiteX20" fmla="*/ 44278 w 117913"/>
                  <a:gd name="connsiteY20" fmla="*/ 19452 h 140334"/>
                  <a:gd name="connsiteX21" fmla="*/ 2406 w 117913"/>
                  <a:gd name="connsiteY21" fmla="*/ 69935 h 140334"/>
                  <a:gd name="connsiteX22" fmla="*/ 2406 w 117913"/>
                  <a:gd name="connsiteY22" fmla="*/ 68546 h 140334"/>
                  <a:gd name="connsiteX23" fmla="*/ 59678 w 117913"/>
                  <a:gd name="connsiteY23" fmla="*/ 136629 h 140334"/>
                  <a:gd name="connsiteX24" fmla="*/ 60160 w 117913"/>
                  <a:gd name="connsiteY24" fmla="*/ 137092 h 140334"/>
                  <a:gd name="connsiteX25" fmla="*/ 58235 w 117913"/>
                  <a:gd name="connsiteY25" fmla="*/ 137092 h 140334"/>
                  <a:gd name="connsiteX26" fmla="*/ 115988 w 117913"/>
                  <a:gd name="connsiteY26" fmla="*/ 68083 h 140334"/>
                  <a:gd name="connsiteX27" fmla="*/ 115988 w 117913"/>
                  <a:gd name="connsiteY27" fmla="*/ 69472 h 140334"/>
                  <a:gd name="connsiteX28" fmla="*/ 76042 w 117913"/>
                  <a:gd name="connsiteY28" fmla="*/ 18989 h 140334"/>
                  <a:gd name="connsiteX29" fmla="*/ 64491 w 117913"/>
                  <a:gd name="connsiteY29" fmla="*/ 4631 h 140334"/>
                  <a:gd name="connsiteX30" fmla="*/ 61604 w 117913"/>
                  <a:gd name="connsiteY30" fmla="*/ 926 h 140334"/>
                  <a:gd name="connsiteX31" fmla="*/ 60641 w 117913"/>
                  <a:gd name="connsiteY31" fmla="*/ 0 h 140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7913" h="140334">
                    <a:moveTo>
                      <a:pt x="60641" y="0"/>
                    </a:moveTo>
                    <a:cubicBezTo>
                      <a:pt x="61122" y="463"/>
                      <a:pt x="61122" y="926"/>
                      <a:pt x="61604" y="926"/>
                    </a:cubicBezTo>
                    <a:lnTo>
                      <a:pt x="64491" y="4631"/>
                    </a:lnTo>
                    <a:lnTo>
                      <a:pt x="76042" y="18526"/>
                    </a:lnTo>
                    <a:cubicBezTo>
                      <a:pt x="86149" y="31031"/>
                      <a:pt x="100587" y="48167"/>
                      <a:pt x="117432" y="69009"/>
                    </a:cubicBezTo>
                    <a:lnTo>
                      <a:pt x="117913" y="69472"/>
                    </a:lnTo>
                    <a:lnTo>
                      <a:pt x="117432" y="69935"/>
                    </a:lnTo>
                    <a:lnTo>
                      <a:pt x="59678" y="138945"/>
                    </a:lnTo>
                    <a:lnTo>
                      <a:pt x="58716" y="140334"/>
                    </a:lnTo>
                    <a:lnTo>
                      <a:pt x="57753" y="138945"/>
                    </a:lnTo>
                    <a:lnTo>
                      <a:pt x="57272" y="138481"/>
                    </a:lnTo>
                    <a:lnTo>
                      <a:pt x="481" y="69935"/>
                    </a:lnTo>
                    <a:lnTo>
                      <a:pt x="0" y="69472"/>
                    </a:lnTo>
                    <a:lnTo>
                      <a:pt x="481" y="69009"/>
                    </a:lnTo>
                    <a:lnTo>
                      <a:pt x="43796" y="18526"/>
                    </a:lnTo>
                    <a:lnTo>
                      <a:pt x="55828" y="4631"/>
                    </a:lnTo>
                    <a:lnTo>
                      <a:pt x="59197" y="926"/>
                    </a:lnTo>
                    <a:cubicBezTo>
                      <a:pt x="59197" y="926"/>
                      <a:pt x="59678" y="463"/>
                      <a:pt x="60641" y="0"/>
                    </a:cubicBezTo>
                    <a:cubicBezTo>
                      <a:pt x="60160" y="463"/>
                      <a:pt x="59678" y="926"/>
                      <a:pt x="59197" y="1389"/>
                    </a:cubicBezTo>
                    <a:lnTo>
                      <a:pt x="56310" y="5095"/>
                    </a:lnTo>
                    <a:lnTo>
                      <a:pt x="44278" y="19452"/>
                    </a:lnTo>
                    <a:cubicBezTo>
                      <a:pt x="34171" y="31957"/>
                      <a:pt x="19732" y="49094"/>
                      <a:pt x="2406" y="69935"/>
                    </a:cubicBezTo>
                    <a:lnTo>
                      <a:pt x="2406" y="68546"/>
                    </a:lnTo>
                    <a:lnTo>
                      <a:pt x="59678" y="136629"/>
                    </a:lnTo>
                    <a:lnTo>
                      <a:pt x="60160" y="137092"/>
                    </a:lnTo>
                    <a:lnTo>
                      <a:pt x="58235" y="137092"/>
                    </a:lnTo>
                    <a:lnTo>
                      <a:pt x="115988" y="68083"/>
                    </a:lnTo>
                    <a:lnTo>
                      <a:pt x="115988" y="69472"/>
                    </a:lnTo>
                    <a:lnTo>
                      <a:pt x="76042" y="18989"/>
                    </a:lnTo>
                    <a:cubicBezTo>
                      <a:pt x="71229" y="12968"/>
                      <a:pt x="67379" y="7873"/>
                      <a:pt x="64491" y="4631"/>
                    </a:cubicBezTo>
                    <a:lnTo>
                      <a:pt x="61604" y="926"/>
                    </a:lnTo>
                    <a:cubicBezTo>
                      <a:pt x="60641" y="1389"/>
                      <a:pt x="60641" y="463"/>
                      <a:pt x="6064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F625EC81-B650-32DD-199B-E6382BEFAFD8}"/>
                  </a:ext>
                </a:extLst>
              </p:cNvPr>
              <p:cNvSpPr/>
              <p:nvPr/>
            </p:nvSpPr>
            <p:spPr>
              <a:xfrm>
                <a:off x="10694798" y="1837669"/>
                <a:ext cx="79410" cy="63510"/>
              </a:xfrm>
              <a:custGeom>
                <a:avLst/>
                <a:gdLst>
                  <a:gd name="connsiteX0" fmla="*/ 79411 w 79410"/>
                  <a:gd name="connsiteY0" fmla="*/ 60 h 63510"/>
                  <a:gd name="connsiteX1" fmla="*/ 76523 w 79410"/>
                  <a:gd name="connsiteY1" fmla="*/ 4228 h 63510"/>
                  <a:gd name="connsiteX2" fmla="*/ 68342 w 79410"/>
                  <a:gd name="connsiteY2" fmla="*/ 14880 h 63510"/>
                  <a:gd name="connsiteX3" fmla="*/ 40427 w 79410"/>
                  <a:gd name="connsiteY3" fmla="*/ 48690 h 63510"/>
                  <a:gd name="connsiteX4" fmla="*/ 28877 w 79410"/>
                  <a:gd name="connsiteY4" fmla="*/ 62585 h 63510"/>
                  <a:gd name="connsiteX5" fmla="*/ 27914 w 79410"/>
                  <a:gd name="connsiteY5" fmla="*/ 63511 h 63510"/>
                  <a:gd name="connsiteX6" fmla="*/ 26952 w 79410"/>
                  <a:gd name="connsiteY6" fmla="*/ 62585 h 63510"/>
                  <a:gd name="connsiteX7" fmla="*/ 7219 w 79410"/>
                  <a:gd name="connsiteY7" fmla="*/ 38038 h 63510"/>
                  <a:gd name="connsiteX8" fmla="*/ 0 w 79410"/>
                  <a:gd name="connsiteY8" fmla="*/ 27849 h 63510"/>
                  <a:gd name="connsiteX9" fmla="*/ 8663 w 79410"/>
                  <a:gd name="connsiteY9" fmla="*/ 37112 h 63510"/>
                  <a:gd name="connsiteX10" fmla="*/ 29358 w 79410"/>
                  <a:gd name="connsiteY10" fmla="*/ 61195 h 63510"/>
                  <a:gd name="connsiteX11" fmla="*/ 27433 w 79410"/>
                  <a:gd name="connsiteY11" fmla="*/ 61195 h 63510"/>
                  <a:gd name="connsiteX12" fmla="*/ 38984 w 79410"/>
                  <a:gd name="connsiteY12" fmla="*/ 47301 h 63510"/>
                  <a:gd name="connsiteX13" fmla="*/ 67379 w 79410"/>
                  <a:gd name="connsiteY13" fmla="*/ 13954 h 63510"/>
                  <a:gd name="connsiteX14" fmla="*/ 76042 w 79410"/>
                  <a:gd name="connsiteY14" fmla="*/ 4228 h 63510"/>
                  <a:gd name="connsiteX15" fmla="*/ 79411 w 79410"/>
                  <a:gd name="connsiteY15" fmla="*/ 60 h 63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9410" h="63510">
                    <a:moveTo>
                      <a:pt x="79411" y="60"/>
                    </a:moveTo>
                    <a:cubicBezTo>
                      <a:pt x="78448" y="1449"/>
                      <a:pt x="77967" y="2839"/>
                      <a:pt x="76523" y="4228"/>
                    </a:cubicBezTo>
                    <a:cubicBezTo>
                      <a:pt x="74598" y="6544"/>
                      <a:pt x="71710" y="10249"/>
                      <a:pt x="68342" y="14880"/>
                    </a:cubicBezTo>
                    <a:cubicBezTo>
                      <a:pt x="61122" y="23680"/>
                      <a:pt x="51497" y="35722"/>
                      <a:pt x="40427" y="48690"/>
                    </a:cubicBezTo>
                    <a:lnTo>
                      <a:pt x="28877" y="62585"/>
                    </a:lnTo>
                    <a:lnTo>
                      <a:pt x="27914" y="63511"/>
                    </a:lnTo>
                    <a:lnTo>
                      <a:pt x="26952" y="62585"/>
                    </a:lnTo>
                    <a:cubicBezTo>
                      <a:pt x="18770" y="52859"/>
                      <a:pt x="12032" y="44059"/>
                      <a:pt x="7219" y="38038"/>
                    </a:cubicBezTo>
                    <a:cubicBezTo>
                      <a:pt x="4332" y="34796"/>
                      <a:pt x="1925" y="31554"/>
                      <a:pt x="0" y="27849"/>
                    </a:cubicBezTo>
                    <a:cubicBezTo>
                      <a:pt x="3369" y="30627"/>
                      <a:pt x="5775" y="33869"/>
                      <a:pt x="8663" y="37112"/>
                    </a:cubicBezTo>
                    <a:cubicBezTo>
                      <a:pt x="13957" y="43132"/>
                      <a:pt x="21176" y="51469"/>
                      <a:pt x="29358" y="61195"/>
                    </a:cubicBezTo>
                    <a:lnTo>
                      <a:pt x="27433" y="61195"/>
                    </a:lnTo>
                    <a:lnTo>
                      <a:pt x="38984" y="47301"/>
                    </a:lnTo>
                    <a:cubicBezTo>
                      <a:pt x="50053" y="34333"/>
                      <a:pt x="60160" y="22291"/>
                      <a:pt x="67379" y="13954"/>
                    </a:cubicBezTo>
                    <a:cubicBezTo>
                      <a:pt x="71229" y="9786"/>
                      <a:pt x="74117" y="6544"/>
                      <a:pt x="76042" y="4228"/>
                    </a:cubicBezTo>
                    <a:cubicBezTo>
                      <a:pt x="77967" y="1912"/>
                      <a:pt x="79411" y="-404"/>
                      <a:pt x="79411" y="60"/>
                    </a:cubicBezTo>
                    <a:close/>
                  </a:path>
                </a:pathLst>
              </a:custGeom>
              <a:solidFill>
                <a:srgbClr val="FAFAFA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DE7471F8-4A83-4FA2-CD2A-3FABF6D6038D}"/>
                  </a:ext>
                </a:extLst>
              </p:cNvPr>
              <p:cNvSpPr/>
              <p:nvPr/>
            </p:nvSpPr>
            <p:spPr>
              <a:xfrm>
                <a:off x="10533088" y="2064672"/>
                <a:ext cx="95293" cy="140797"/>
              </a:xfrm>
              <a:custGeom>
                <a:avLst/>
                <a:gdLst>
                  <a:gd name="connsiteX0" fmla="*/ 0 w 95293"/>
                  <a:gd name="connsiteY0" fmla="*/ 94482 h 140797"/>
                  <a:gd name="connsiteX1" fmla="*/ 2888 w 95293"/>
                  <a:gd name="connsiteY1" fmla="*/ 97261 h 140797"/>
                  <a:gd name="connsiteX2" fmla="*/ 10588 w 95293"/>
                  <a:gd name="connsiteY2" fmla="*/ 106061 h 140797"/>
                  <a:gd name="connsiteX3" fmla="*/ 37058 w 95293"/>
                  <a:gd name="connsiteY3" fmla="*/ 138018 h 140797"/>
                  <a:gd name="connsiteX4" fmla="*/ 35133 w 95293"/>
                  <a:gd name="connsiteY4" fmla="*/ 138018 h 140797"/>
                  <a:gd name="connsiteX5" fmla="*/ 74117 w 95293"/>
                  <a:gd name="connsiteY5" fmla="*/ 91240 h 140797"/>
                  <a:gd name="connsiteX6" fmla="*/ 92887 w 95293"/>
                  <a:gd name="connsiteY6" fmla="*/ 69009 h 140797"/>
                  <a:gd name="connsiteX7" fmla="*/ 92887 w 95293"/>
                  <a:gd name="connsiteY7" fmla="*/ 70399 h 140797"/>
                  <a:gd name="connsiteX8" fmla="*/ 52941 w 95293"/>
                  <a:gd name="connsiteY8" fmla="*/ 20379 h 140797"/>
                  <a:gd name="connsiteX9" fmla="*/ 41390 w 95293"/>
                  <a:gd name="connsiteY9" fmla="*/ 5558 h 140797"/>
                  <a:gd name="connsiteX10" fmla="*/ 37540 w 95293"/>
                  <a:gd name="connsiteY10" fmla="*/ 0 h 140797"/>
                  <a:gd name="connsiteX11" fmla="*/ 41871 w 95293"/>
                  <a:gd name="connsiteY11" fmla="*/ 5095 h 140797"/>
                  <a:gd name="connsiteX12" fmla="*/ 53903 w 95293"/>
                  <a:gd name="connsiteY12" fmla="*/ 19452 h 140797"/>
                  <a:gd name="connsiteX13" fmla="*/ 94812 w 95293"/>
                  <a:gd name="connsiteY13" fmla="*/ 69009 h 140797"/>
                  <a:gd name="connsiteX14" fmla="*/ 95293 w 95293"/>
                  <a:gd name="connsiteY14" fmla="*/ 69935 h 140797"/>
                  <a:gd name="connsiteX15" fmla="*/ 94812 w 95293"/>
                  <a:gd name="connsiteY15" fmla="*/ 70862 h 140797"/>
                  <a:gd name="connsiteX16" fmla="*/ 76523 w 95293"/>
                  <a:gd name="connsiteY16" fmla="*/ 93093 h 140797"/>
                  <a:gd name="connsiteX17" fmla="*/ 37058 w 95293"/>
                  <a:gd name="connsiteY17" fmla="*/ 139871 h 140797"/>
                  <a:gd name="connsiteX18" fmla="*/ 36096 w 95293"/>
                  <a:gd name="connsiteY18" fmla="*/ 140797 h 140797"/>
                  <a:gd name="connsiteX19" fmla="*/ 35133 w 95293"/>
                  <a:gd name="connsiteY19" fmla="*/ 139871 h 140797"/>
                  <a:gd name="connsiteX20" fmla="*/ 9144 w 95293"/>
                  <a:gd name="connsiteY20" fmla="*/ 107450 h 140797"/>
                  <a:gd name="connsiteX21" fmla="*/ 1925 w 95293"/>
                  <a:gd name="connsiteY21" fmla="*/ 98187 h 140797"/>
                  <a:gd name="connsiteX22" fmla="*/ 0 w 95293"/>
                  <a:gd name="connsiteY22" fmla="*/ 94482 h 14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5293" h="140797">
                    <a:moveTo>
                      <a:pt x="0" y="94482"/>
                    </a:moveTo>
                    <a:cubicBezTo>
                      <a:pt x="963" y="95409"/>
                      <a:pt x="1925" y="96335"/>
                      <a:pt x="2888" y="97261"/>
                    </a:cubicBezTo>
                    <a:lnTo>
                      <a:pt x="10588" y="106061"/>
                    </a:lnTo>
                    <a:lnTo>
                      <a:pt x="37058" y="138018"/>
                    </a:lnTo>
                    <a:lnTo>
                      <a:pt x="35133" y="138018"/>
                    </a:lnTo>
                    <a:lnTo>
                      <a:pt x="74117" y="91240"/>
                    </a:lnTo>
                    <a:lnTo>
                      <a:pt x="92887" y="69009"/>
                    </a:lnTo>
                    <a:lnTo>
                      <a:pt x="92887" y="70399"/>
                    </a:lnTo>
                    <a:cubicBezTo>
                      <a:pt x="77005" y="50483"/>
                      <a:pt x="63047" y="32884"/>
                      <a:pt x="52941" y="20379"/>
                    </a:cubicBezTo>
                    <a:cubicBezTo>
                      <a:pt x="48128" y="14358"/>
                      <a:pt x="44278" y="9263"/>
                      <a:pt x="41390" y="5558"/>
                    </a:cubicBezTo>
                    <a:cubicBezTo>
                      <a:pt x="39946" y="3705"/>
                      <a:pt x="38502" y="1853"/>
                      <a:pt x="37540" y="0"/>
                    </a:cubicBezTo>
                    <a:cubicBezTo>
                      <a:pt x="38984" y="1389"/>
                      <a:pt x="40909" y="3242"/>
                      <a:pt x="41871" y="5095"/>
                    </a:cubicBezTo>
                    <a:lnTo>
                      <a:pt x="53903" y="19452"/>
                    </a:lnTo>
                    <a:lnTo>
                      <a:pt x="94812" y="69009"/>
                    </a:lnTo>
                    <a:lnTo>
                      <a:pt x="95293" y="69935"/>
                    </a:lnTo>
                    <a:lnTo>
                      <a:pt x="94812" y="70862"/>
                    </a:lnTo>
                    <a:cubicBezTo>
                      <a:pt x="89036" y="77809"/>
                      <a:pt x="82780" y="85219"/>
                      <a:pt x="76523" y="93093"/>
                    </a:cubicBezTo>
                    <a:lnTo>
                      <a:pt x="37058" y="139871"/>
                    </a:lnTo>
                    <a:lnTo>
                      <a:pt x="36096" y="140797"/>
                    </a:lnTo>
                    <a:lnTo>
                      <a:pt x="35133" y="139871"/>
                    </a:lnTo>
                    <a:lnTo>
                      <a:pt x="9144" y="107450"/>
                    </a:lnTo>
                    <a:lnTo>
                      <a:pt x="1925" y="98187"/>
                    </a:lnTo>
                    <a:cubicBezTo>
                      <a:pt x="1444" y="97261"/>
                      <a:pt x="481" y="95872"/>
                      <a:pt x="0" y="94482"/>
                    </a:cubicBezTo>
                    <a:close/>
                  </a:path>
                </a:pathLst>
              </a:custGeom>
              <a:solidFill>
                <a:srgbClr val="FAFAFA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F3F8F43C-9590-67AA-C08A-CE6D28B38389}"/>
                  </a:ext>
                </a:extLst>
              </p:cNvPr>
              <p:cNvSpPr/>
              <p:nvPr/>
            </p:nvSpPr>
            <p:spPr>
              <a:xfrm>
                <a:off x="10863726" y="2249005"/>
                <a:ext cx="116950" cy="139407"/>
              </a:xfrm>
              <a:custGeom>
                <a:avLst/>
                <a:gdLst>
                  <a:gd name="connsiteX0" fmla="*/ 52459 w 116950"/>
                  <a:gd name="connsiteY0" fmla="*/ 0 h 139407"/>
                  <a:gd name="connsiteX1" fmla="*/ 53422 w 116950"/>
                  <a:gd name="connsiteY1" fmla="*/ 926 h 139407"/>
                  <a:gd name="connsiteX2" fmla="*/ 56791 w 116950"/>
                  <a:gd name="connsiteY2" fmla="*/ 4168 h 139407"/>
                  <a:gd name="connsiteX3" fmla="*/ 69785 w 116950"/>
                  <a:gd name="connsiteY3" fmla="*/ 16673 h 139407"/>
                  <a:gd name="connsiteX4" fmla="*/ 116469 w 116950"/>
                  <a:gd name="connsiteY4" fmla="*/ 62988 h 139407"/>
                  <a:gd name="connsiteX5" fmla="*/ 116951 w 116950"/>
                  <a:gd name="connsiteY5" fmla="*/ 63451 h 139407"/>
                  <a:gd name="connsiteX6" fmla="*/ 116469 w 116950"/>
                  <a:gd name="connsiteY6" fmla="*/ 63915 h 139407"/>
                  <a:gd name="connsiteX7" fmla="*/ 66898 w 116950"/>
                  <a:gd name="connsiteY7" fmla="*/ 138018 h 139407"/>
                  <a:gd name="connsiteX8" fmla="*/ 65935 w 116950"/>
                  <a:gd name="connsiteY8" fmla="*/ 139408 h 139407"/>
                  <a:gd name="connsiteX9" fmla="*/ 64973 w 116950"/>
                  <a:gd name="connsiteY9" fmla="*/ 138481 h 139407"/>
                  <a:gd name="connsiteX10" fmla="*/ 64491 w 116950"/>
                  <a:gd name="connsiteY10" fmla="*/ 138018 h 139407"/>
                  <a:gd name="connsiteX11" fmla="*/ 481 w 116950"/>
                  <a:gd name="connsiteY11" fmla="*/ 75493 h 139407"/>
                  <a:gd name="connsiteX12" fmla="*/ 0 w 116950"/>
                  <a:gd name="connsiteY12" fmla="*/ 75030 h 139407"/>
                  <a:gd name="connsiteX13" fmla="*/ 481 w 116950"/>
                  <a:gd name="connsiteY13" fmla="*/ 74104 h 139407"/>
                  <a:gd name="connsiteX14" fmla="*/ 38021 w 116950"/>
                  <a:gd name="connsiteY14" fmla="*/ 19452 h 139407"/>
                  <a:gd name="connsiteX15" fmla="*/ 48609 w 116950"/>
                  <a:gd name="connsiteY15" fmla="*/ 4168 h 139407"/>
                  <a:gd name="connsiteX16" fmla="*/ 51497 w 116950"/>
                  <a:gd name="connsiteY16" fmla="*/ 463 h 139407"/>
                  <a:gd name="connsiteX17" fmla="*/ 52459 w 116950"/>
                  <a:gd name="connsiteY17" fmla="*/ 0 h 139407"/>
                  <a:gd name="connsiteX18" fmla="*/ 51978 w 116950"/>
                  <a:gd name="connsiteY18" fmla="*/ 1390 h 139407"/>
                  <a:gd name="connsiteX19" fmla="*/ 49090 w 116950"/>
                  <a:gd name="connsiteY19" fmla="*/ 5558 h 139407"/>
                  <a:gd name="connsiteX20" fmla="*/ 38502 w 116950"/>
                  <a:gd name="connsiteY20" fmla="*/ 21305 h 139407"/>
                  <a:gd name="connsiteX21" fmla="*/ 1925 w 116950"/>
                  <a:gd name="connsiteY21" fmla="*/ 75956 h 139407"/>
                  <a:gd name="connsiteX22" fmla="*/ 1925 w 116950"/>
                  <a:gd name="connsiteY22" fmla="*/ 74567 h 139407"/>
                  <a:gd name="connsiteX23" fmla="*/ 66416 w 116950"/>
                  <a:gd name="connsiteY23" fmla="*/ 136629 h 139407"/>
                  <a:gd name="connsiteX24" fmla="*/ 66898 w 116950"/>
                  <a:gd name="connsiteY24" fmla="*/ 137092 h 139407"/>
                  <a:gd name="connsiteX25" fmla="*/ 64973 w 116950"/>
                  <a:gd name="connsiteY25" fmla="*/ 137092 h 139407"/>
                  <a:gd name="connsiteX26" fmla="*/ 115026 w 116950"/>
                  <a:gd name="connsiteY26" fmla="*/ 62988 h 139407"/>
                  <a:gd name="connsiteX27" fmla="*/ 115026 w 116950"/>
                  <a:gd name="connsiteY27" fmla="*/ 64378 h 139407"/>
                  <a:gd name="connsiteX28" fmla="*/ 69785 w 116950"/>
                  <a:gd name="connsiteY28" fmla="*/ 18063 h 139407"/>
                  <a:gd name="connsiteX29" fmla="*/ 56791 w 116950"/>
                  <a:gd name="connsiteY29" fmla="*/ 4631 h 139407"/>
                  <a:gd name="connsiteX30" fmla="*/ 53422 w 116950"/>
                  <a:gd name="connsiteY30" fmla="*/ 926 h 139407"/>
                  <a:gd name="connsiteX31" fmla="*/ 52459 w 116950"/>
                  <a:gd name="connsiteY31" fmla="*/ 0 h 13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6950" h="139407">
                    <a:moveTo>
                      <a:pt x="52459" y="0"/>
                    </a:moveTo>
                    <a:cubicBezTo>
                      <a:pt x="52941" y="463"/>
                      <a:pt x="53422" y="463"/>
                      <a:pt x="53422" y="926"/>
                    </a:cubicBezTo>
                    <a:lnTo>
                      <a:pt x="56791" y="4168"/>
                    </a:lnTo>
                    <a:lnTo>
                      <a:pt x="69785" y="16673"/>
                    </a:lnTo>
                    <a:cubicBezTo>
                      <a:pt x="81336" y="27789"/>
                      <a:pt x="97218" y="43999"/>
                      <a:pt x="116469" y="62988"/>
                    </a:cubicBezTo>
                    <a:lnTo>
                      <a:pt x="116951" y="63451"/>
                    </a:lnTo>
                    <a:lnTo>
                      <a:pt x="116469" y="63915"/>
                    </a:lnTo>
                    <a:lnTo>
                      <a:pt x="66898" y="138018"/>
                    </a:lnTo>
                    <a:lnTo>
                      <a:pt x="65935" y="139408"/>
                    </a:lnTo>
                    <a:lnTo>
                      <a:pt x="64973" y="138481"/>
                    </a:lnTo>
                    <a:lnTo>
                      <a:pt x="64491" y="138018"/>
                    </a:lnTo>
                    <a:lnTo>
                      <a:pt x="481" y="75493"/>
                    </a:lnTo>
                    <a:lnTo>
                      <a:pt x="0" y="75030"/>
                    </a:lnTo>
                    <a:lnTo>
                      <a:pt x="481" y="74104"/>
                    </a:lnTo>
                    <a:lnTo>
                      <a:pt x="38021" y="19452"/>
                    </a:lnTo>
                    <a:cubicBezTo>
                      <a:pt x="42352" y="12968"/>
                      <a:pt x="46203" y="7874"/>
                      <a:pt x="48609" y="4168"/>
                    </a:cubicBezTo>
                    <a:lnTo>
                      <a:pt x="51497" y="463"/>
                    </a:lnTo>
                    <a:cubicBezTo>
                      <a:pt x="51978" y="926"/>
                      <a:pt x="52459" y="463"/>
                      <a:pt x="52459" y="0"/>
                    </a:cubicBezTo>
                    <a:cubicBezTo>
                      <a:pt x="52459" y="463"/>
                      <a:pt x="51978" y="926"/>
                      <a:pt x="51978" y="1390"/>
                    </a:cubicBezTo>
                    <a:lnTo>
                      <a:pt x="49090" y="5558"/>
                    </a:lnTo>
                    <a:lnTo>
                      <a:pt x="38502" y="21305"/>
                    </a:lnTo>
                    <a:lnTo>
                      <a:pt x="1925" y="75956"/>
                    </a:lnTo>
                    <a:lnTo>
                      <a:pt x="1925" y="74567"/>
                    </a:lnTo>
                    <a:lnTo>
                      <a:pt x="66416" y="136629"/>
                    </a:lnTo>
                    <a:lnTo>
                      <a:pt x="66898" y="137092"/>
                    </a:lnTo>
                    <a:lnTo>
                      <a:pt x="64973" y="137092"/>
                    </a:lnTo>
                    <a:lnTo>
                      <a:pt x="115026" y="62988"/>
                    </a:lnTo>
                    <a:lnTo>
                      <a:pt x="115026" y="64378"/>
                    </a:lnTo>
                    <a:cubicBezTo>
                      <a:pt x="96256" y="45389"/>
                      <a:pt x="80855" y="29178"/>
                      <a:pt x="69785" y="18063"/>
                    </a:cubicBezTo>
                    <a:lnTo>
                      <a:pt x="56791" y="4631"/>
                    </a:lnTo>
                    <a:lnTo>
                      <a:pt x="53422" y="926"/>
                    </a:lnTo>
                    <a:lnTo>
                      <a:pt x="52459" y="0"/>
                    </a:lnTo>
                    <a:close/>
                  </a:path>
                </a:pathLst>
              </a:custGeom>
              <a:solidFill>
                <a:srgbClr val="FAFAFA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BD3E2A8D-3723-16AB-64EB-70D043EC7FBE}"/>
                  </a:ext>
                </a:extLst>
              </p:cNvPr>
              <p:cNvSpPr/>
              <p:nvPr/>
            </p:nvSpPr>
            <p:spPr>
              <a:xfrm>
                <a:off x="10756401" y="2105892"/>
                <a:ext cx="64972" cy="131997"/>
              </a:xfrm>
              <a:custGeom>
                <a:avLst/>
                <a:gdLst>
                  <a:gd name="connsiteX0" fmla="*/ 0 w 64972"/>
                  <a:gd name="connsiteY0" fmla="*/ 119492 h 131997"/>
                  <a:gd name="connsiteX1" fmla="*/ 3850 w 64972"/>
                  <a:gd name="connsiteY1" fmla="*/ 122271 h 131997"/>
                  <a:gd name="connsiteX2" fmla="*/ 13476 w 64972"/>
                  <a:gd name="connsiteY2" fmla="*/ 131071 h 131997"/>
                  <a:gd name="connsiteX3" fmla="*/ 12513 w 64972"/>
                  <a:gd name="connsiteY3" fmla="*/ 131071 h 131997"/>
                  <a:gd name="connsiteX4" fmla="*/ 54384 w 64972"/>
                  <a:gd name="connsiteY4" fmla="*/ 67620 h 131997"/>
                  <a:gd name="connsiteX5" fmla="*/ 62085 w 64972"/>
                  <a:gd name="connsiteY5" fmla="*/ 56504 h 131997"/>
                  <a:gd name="connsiteX6" fmla="*/ 62085 w 64972"/>
                  <a:gd name="connsiteY6" fmla="*/ 57894 h 131997"/>
                  <a:gd name="connsiteX7" fmla="*/ 21658 w 64972"/>
                  <a:gd name="connsiteY7" fmla="*/ 16673 h 131997"/>
                  <a:gd name="connsiteX8" fmla="*/ 10107 w 64972"/>
                  <a:gd name="connsiteY8" fmla="*/ 4631 h 131997"/>
                  <a:gd name="connsiteX9" fmla="*/ 6257 w 64972"/>
                  <a:gd name="connsiteY9" fmla="*/ 0 h 131997"/>
                  <a:gd name="connsiteX10" fmla="*/ 11069 w 64972"/>
                  <a:gd name="connsiteY10" fmla="*/ 4168 h 131997"/>
                  <a:gd name="connsiteX11" fmla="*/ 23583 w 64972"/>
                  <a:gd name="connsiteY11" fmla="*/ 15747 h 131997"/>
                  <a:gd name="connsiteX12" fmla="*/ 64491 w 64972"/>
                  <a:gd name="connsiteY12" fmla="*/ 56041 h 131997"/>
                  <a:gd name="connsiteX13" fmla="*/ 64973 w 64972"/>
                  <a:gd name="connsiteY13" fmla="*/ 56504 h 131997"/>
                  <a:gd name="connsiteX14" fmla="*/ 64491 w 64972"/>
                  <a:gd name="connsiteY14" fmla="*/ 57430 h 131997"/>
                  <a:gd name="connsiteX15" fmla="*/ 56791 w 64972"/>
                  <a:gd name="connsiteY15" fmla="*/ 68546 h 131997"/>
                  <a:gd name="connsiteX16" fmla="*/ 13957 w 64972"/>
                  <a:gd name="connsiteY16" fmla="*/ 131071 h 131997"/>
                  <a:gd name="connsiteX17" fmla="*/ 13476 w 64972"/>
                  <a:gd name="connsiteY17" fmla="*/ 131997 h 131997"/>
                  <a:gd name="connsiteX18" fmla="*/ 12994 w 64972"/>
                  <a:gd name="connsiteY18" fmla="*/ 131534 h 131997"/>
                  <a:gd name="connsiteX19" fmla="*/ 3850 w 64972"/>
                  <a:gd name="connsiteY19" fmla="*/ 122271 h 131997"/>
                  <a:gd name="connsiteX20" fmla="*/ 0 w 64972"/>
                  <a:gd name="connsiteY20" fmla="*/ 119492 h 13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4972" h="131997">
                    <a:moveTo>
                      <a:pt x="0" y="119492"/>
                    </a:moveTo>
                    <a:cubicBezTo>
                      <a:pt x="1444" y="120419"/>
                      <a:pt x="2406" y="121345"/>
                      <a:pt x="3850" y="122271"/>
                    </a:cubicBezTo>
                    <a:lnTo>
                      <a:pt x="13476" y="131071"/>
                    </a:lnTo>
                    <a:lnTo>
                      <a:pt x="12513" y="131071"/>
                    </a:lnTo>
                    <a:cubicBezTo>
                      <a:pt x="21658" y="116714"/>
                      <a:pt x="37058" y="94019"/>
                      <a:pt x="54384" y="67620"/>
                    </a:cubicBezTo>
                    <a:lnTo>
                      <a:pt x="62085" y="56504"/>
                    </a:lnTo>
                    <a:lnTo>
                      <a:pt x="62085" y="57894"/>
                    </a:lnTo>
                    <a:cubicBezTo>
                      <a:pt x="45721" y="41683"/>
                      <a:pt x="31764" y="27326"/>
                      <a:pt x="21658" y="16673"/>
                    </a:cubicBezTo>
                    <a:lnTo>
                      <a:pt x="10107" y="4631"/>
                    </a:lnTo>
                    <a:cubicBezTo>
                      <a:pt x="8663" y="3242"/>
                      <a:pt x="7219" y="1853"/>
                      <a:pt x="6257" y="0"/>
                    </a:cubicBezTo>
                    <a:cubicBezTo>
                      <a:pt x="8182" y="1389"/>
                      <a:pt x="9626" y="2779"/>
                      <a:pt x="11069" y="4168"/>
                    </a:cubicBezTo>
                    <a:lnTo>
                      <a:pt x="23583" y="15747"/>
                    </a:lnTo>
                    <a:cubicBezTo>
                      <a:pt x="33689" y="25936"/>
                      <a:pt x="48128" y="39831"/>
                      <a:pt x="64491" y="56041"/>
                    </a:cubicBezTo>
                    <a:lnTo>
                      <a:pt x="64973" y="56504"/>
                    </a:lnTo>
                    <a:lnTo>
                      <a:pt x="64491" y="57430"/>
                    </a:lnTo>
                    <a:lnTo>
                      <a:pt x="56791" y="68546"/>
                    </a:lnTo>
                    <a:cubicBezTo>
                      <a:pt x="39465" y="94482"/>
                      <a:pt x="23583" y="117640"/>
                      <a:pt x="13957" y="131071"/>
                    </a:cubicBezTo>
                    <a:lnTo>
                      <a:pt x="13476" y="131997"/>
                    </a:lnTo>
                    <a:lnTo>
                      <a:pt x="12994" y="131534"/>
                    </a:lnTo>
                    <a:lnTo>
                      <a:pt x="3850" y="122271"/>
                    </a:lnTo>
                    <a:cubicBezTo>
                      <a:pt x="1925" y="121808"/>
                      <a:pt x="963" y="120882"/>
                      <a:pt x="0" y="119492"/>
                    </a:cubicBezTo>
                    <a:close/>
                  </a:path>
                </a:pathLst>
              </a:custGeom>
              <a:solidFill>
                <a:srgbClr val="FAFAFA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id="{B33514B4-6759-BC89-E95B-2AE675C353F9}"/>
                  </a:ext>
                </a:extLst>
              </p:cNvPr>
              <p:cNvSpPr/>
              <p:nvPr/>
            </p:nvSpPr>
            <p:spPr>
              <a:xfrm>
                <a:off x="11052387" y="2408328"/>
                <a:ext cx="116950" cy="139870"/>
              </a:xfrm>
              <a:custGeom>
                <a:avLst/>
                <a:gdLst>
                  <a:gd name="connsiteX0" fmla="*/ 52459 w 116950"/>
                  <a:gd name="connsiteY0" fmla="*/ 0 h 139870"/>
                  <a:gd name="connsiteX1" fmla="*/ 53422 w 116950"/>
                  <a:gd name="connsiteY1" fmla="*/ 926 h 139870"/>
                  <a:gd name="connsiteX2" fmla="*/ 56791 w 116950"/>
                  <a:gd name="connsiteY2" fmla="*/ 4168 h 139870"/>
                  <a:gd name="connsiteX3" fmla="*/ 69785 w 116950"/>
                  <a:gd name="connsiteY3" fmla="*/ 16673 h 139870"/>
                  <a:gd name="connsiteX4" fmla="*/ 116469 w 116950"/>
                  <a:gd name="connsiteY4" fmla="*/ 62988 h 139870"/>
                  <a:gd name="connsiteX5" fmla="*/ 116951 w 116950"/>
                  <a:gd name="connsiteY5" fmla="*/ 63451 h 139870"/>
                  <a:gd name="connsiteX6" fmla="*/ 116469 w 116950"/>
                  <a:gd name="connsiteY6" fmla="*/ 63915 h 139870"/>
                  <a:gd name="connsiteX7" fmla="*/ 66416 w 116950"/>
                  <a:gd name="connsiteY7" fmla="*/ 138482 h 139870"/>
                  <a:gd name="connsiteX8" fmla="*/ 65454 w 116950"/>
                  <a:gd name="connsiteY8" fmla="*/ 139871 h 139870"/>
                  <a:gd name="connsiteX9" fmla="*/ 64491 w 116950"/>
                  <a:gd name="connsiteY9" fmla="*/ 138945 h 139870"/>
                  <a:gd name="connsiteX10" fmla="*/ 64010 w 116950"/>
                  <a:gd name="connsiteY10" fmla="*/ 138482 h 139870"/>
                  <a:gd name="connsiteX11" fmla="*/ 481 w 116950"/>
                  <a:gd name="connsiteY11" fmla="*/ 76420 h 139870"/>
                  <a:gd name="connsiteX12" fmla="*/ 0 w 116950"/>
                  <a:gd name="connsiteY12" fmla="*/ 75957 h 139870"/>
                  <a:gd name="connsiteX13" fmla="*/ 481 w 116950"/>
                  <a:gd name="connsiteY13" fmla="*/ 75493 h 139870"/>
                  <a:gd name="connsiteX14" fmla="*/ 38502 w 116950"/>
                  <a:gd name="connsiteY14" fmla="*/ 20842 h 139870"/>
                  <a:gd name="connsiteX15" fmla="*/ 49090 w 116950"/>
                  <a:gd name="connsiteY15" fmla="*/ 5558 h 139870"/>
                  <a:gd name="connsiteX16" fmla="*/ 51978 w 116950"/>
                  <a:gd name="connsiteY16" fmla="*/ 1853 h 139870"/>
                  <a:gd name="connsiteX17" fmla="*/ 52459 w 116950"/>
                  <a:gd name="connsiteY17" fmla="*/ 0 h 139870"/>
                  <a:gd name="connsiteX18" fmla="*/ 51497 w 116950"/>
                  <a:gd name="connsiteY18" fmla="*/ 1390 h 139870"/>
                  <a:gd name="connsiteX19" fmla="*/ 48609 w 116950"/>
                  <a:gd name="connsiteY19" fmla="*/ 5558 h 139870"/>
                  <a:gd name="connsiteX20" fmla="*/ 38502 w 116950"/>
                  <a:gd name="connsiteY20" fmla="*/ 21305 h 139870"/>
                  <a:gd name="connsiteX21" fmla="*/ 1925 w 116950"/>
                  <a:gd name="connsiteY21" fmla="*/ 75957 h 139870"/>
                  <a:gd name="connsiteX22" fmla="*/ 1925 w 116950"/>
                  <a:gd name="connsiteY22" fmla="*/ 74567 h 139870"/>
                  <a:gd name="connsiteX23" fmla="*/ 65935 w 116950"/>
                  <a:gd name="connsiteY23" fmla="*/ 136629 h 139870"/>
                  <a:gd name="connsiteX24" fmla="*/ 66416 w 116950"/>
                  <a:gd name="connsiteY24" fmla="*/ 137092 h 139870"/>
                  <a:gd name="connsiteX25" fmla="*/ 64491 w 116950"/>
                  <a:gd name="connsiteY25" fmla="*/ 137092 h 139870"/>
                  <a:gd name="connsiteX26" fmla="*/ 114544 w 116950"/>
                  <a:gd name="connsiteY26" fmla="*/ 62988 h 139870"/>
                  <a:gd name="connsiteX27" fmla="*/ 114544 w 116950"/>
                  <a:gd name="connsiteY27" fmla="*/ 64378 h 139870"/>
                  <a:gd name="connsiteX28" fmla="*/ 69304 w 116950"/>
                  <a:gd name="connsiteY28" fmla="*/ 18063 h 139870"/>
                  <a:gd name="connsiteX29" fmla="*/ 56310 w 116950"/>
                  <a:gd name="connsiteY29" fmla="*/ 4631 h 139870"/>
                  <a:gd name="connsiteX30" fmla="*/ 52941 w 116950"/>
                  <a:gd name="connsiteY30" fmla="*/ 926 h 139870"/>
                  <a:gd name="connsiteX31" fmla="*/ 52459 w 116950"/>
                  <a:gd name="connsiteY31" fmla="*/ 0 h 139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6950" h="139870">
                    <a:moveTo>
                      <a:pt x="52459" y="0"/>
                    </a:moveTo>
                    <a:cubicBezTo>
                      <a:pt x="52941" y="463"/>
                      <a:pt x="53422" y="463"/>
                      <a:pt x="53422" y="926"/>
                    </a:cubicBezTo>
                    <a:lnTo>
                      <a:pt x="56791" y="4168"/>
                    </a:lnTo>
                    <a:lnTo>
                      <a:pt x="69785" y="16673"/>
                    </a:lnTo>
                    <a:lnTo>
                      <a:pt x="116469" y="62988"/>
                    </a:lnTo>
                    <a:lnTo>
                      <a:pt x="116951" y="63451"/>
                    </a:lnTo>
                    <a:lnTo>
                      <a:pt x="116469" y="63915"/>
                    </a:lnTo>
                    <a:cubicBezTo>
                      <a:pt x="102031" y="85683"/>
                      <a:pt x="84705" y="111156"/>
                      <a:pt x="66416" y="138482"/>
                    </a:cubicBezTo>
                    <a:lnTo>
                      <a:pt x="65454" y="139871"/>
                    </a:lnTo>
                    <a:lnTo>
                      <a:pt x="64491" y="138945"/>
                    </a:lnTo>
                    <a:lnTo>
                      <a:pt x="64010" y="138482"/>
                    </a:lnTo>
                    <a:lnTo>
                      <a:pt x="481" y="76420"/>
                    </a:lnTo>
                    <a:lnTo>
                      <a:pt x="0" y="75957"/>
                    </a:lnTo>
                    <a:lnTo>
                      <a:pt x="481" y="75493"/>
                    </a:lnTo>
                    <a:lnTo>
                      <a:pt x="38502" y="20842"/>
                    </a:lnTo>
                    <a:lnTo>
                      <a:pt x="49090" y="5558"/>
                    </a:lnTo>
                    <a:lnTo>
                      <a:pt x="51978" y="1853"/>
                    </a:lnTo>
                    <a:cubicBezTo>
                      <a:pt x="51978" y="926"/>
                      <a:pt x="51978" y="463"/>
                      <a:pt x="52459" y="0"/>
                    </a:cubicBezTo>
                    <a:lnTo>
                      <a:pt x="51497" y="1390"/>
                    </a:lnTo>
                    <a:lnTo>
                      <a:pt x="48609" y="5558"/>
                    </a:lnTo>
                    <a:lnTo>
                      <a:pt x="38502" y="21305"/>
                    </a:lnTo>
                    <a:lnTo>
                      <a:pt x="1925" y="75957"/>
                    </a:lnTo>
                    <a:lnTo>
                      <a:pt x="1925" y="74567"/>
                    </a:lnTo>
                    <a:lnTo>
                      <a:pt x="65935" y="136629"/>
                    </a:lnTo>
                    <a:lnTo>
                      <a:pt x="66416" y="137092"/>
                    </a:lnTo>
                    <a:lnTo>
                      <a:pt x="64491" y="137092"/>
                    </a:lnTo>
                    <a:cubicBezTo>
                      <a:pt x="82780" y="109766"/>
                      <a:pt x="100106" y="84293"/>
                      <a:pt x="114544" y="62988"/>
                    </a:cubicBezTo>
                    <a:lnTo>
                      <a:pt x="114544" y="64378"/>
                    </a:lnTo>
                    <a:lnTo>
                      <a:pt x="69304" y="18063"/>
                    </a:lnTo>
                    <a:lnTo>
                      <a:pt x="56310" y="4631"/>
                    </a:lnTo>
                    <a:lnTo>
                      <a:pt x="52941" y="926"/>
                    </a:lnTo>
                    <a:cubicBezTo>
                      <a:pt x="52941" y="926"/>
                      <a:pt x="52941" y="463"/>
                      <a:pt x="52459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723C2071-9B84-D172-E90D-B31EE47B1FF4}"/>
                  </a:ext>
                </a:extLst>
              </p:cNvPr>
              <p:cNvSpPr/>
              <p:nvPr/>
            </p:nvSpPr>
            <p:spPr>
              <a:xfrm>
                <a:off x="11269444" y="2198985"/>
                <a:ext cx="117431" cy="139870"/>
              </a:xfrm>
              <a:custGeom>
                <a:avLst/>
                <a:gdLst>
                  <a:gd name="connsiteX0" fmla="*/ 52941 w 117431"/>
                  <a:gd name="connsiteY0" fmla="*/ 0 h 139870"/>
                  <a:gd name="connsiteX1" fmla="*/ 53903 w 117431"/>
                  <a:gd name="connsiteY1" fmla="*/ 926 h 139870"/>
                  <a:gd name="connsiteX2" fmla="*/ 57272 w 117431"/>
                  <a:gd name="connsiteY2" fmla="*/ 4168 h 139870"/>
                  <a:gd name="connsiteX3" fmla="*/ 70267 w 117431"/>
                  <a:gd name="connsiteY3" fmla="*/ 16673 h 139870"/>
                  <a:gd name="connsiteX4" fmla="*/ 116951 w 117431"/>
                  <a:gd name="connsiteY4" fmla="*/ 62988 h 139870"/>
                  <a:gd name="connsiteX5" fmla="*/ 117432 w 117431"/>
                  <a:gd name="connsiteY5" fmla="*/ 63451 h 139870"/>
                  <a:gd name="connsiteX6" fmla="*/ 116951 w 117431"/>
                  <a:gd name="connsiteY6" fmla="*/ 63914 h 139870"/>
                  <a:gd name="connsiteX7" fmla="*/ 66898 w 117431"/>
                  <a:gd name="connsiteY7" fmla="*/ 138481 h 139870"/>
                  <a:gd name="connsiteX8" fmla="*/ 65935 w 117431"/>
                  <a:gd name="connsiteY8" fmla="*/ 139871 h 139870"/>
                  <a:gd name="connsiteX9" fmla="*/ 64973 w 117431"/>
                  <a:gd name="connsiteY9" fmla="*/ 138945 h 139870"/>
                  <a:gd name="connsiteX10" fmla="*/ 64491 w 117431"/>
                  <a:gd name="connsiteY10" fmla="*/ 138481 h 139870"/>
                  <a:gd name="connsiteX11" fmla="*/ 481 w 117431"/>
                  <a:gd name="connsiteY11" fmla="*/ 75956 h 139870"/>
                  <a:gd name="connsiteX12" fmla="*/ 0 w 117431"/>
                  <a:gd name="connsiteY12" fmla="*/ 75493 h 139870"/>
                  <a:gd name="connsiteX13" fmla="*/ 481 w 117431"/>
                  <a:gd name="connsiteY13" fmla="*/ 74567 h 139870"/>
                  <a:gd name="connsiteX14" fmla="*/ 38021 w 117431"/>
                  <a:gd name="connsiteY14" fmla="*/ 19915 h 139870"/>
                  <a:gd name="connsiteX15" fmla="*/ 48609 w 117431"/>
                  <a:gd name="connsiteY15" fmla="*/ 4631 h 139870"/>
                  <a:gd name="connsiteX16" fmla="*/ 51497 w 117431"/>
                  <a:gd name="connsiteY16" fmla="*/ 926 h 139870"/>
                  <a:gd name="connsiteX17" fmla="*/ 52941 w 117431"/>
                  <a:gd name="connsiteY17" fmla="*/ 0 h 139870"/>
                  <a:gd name="connsiteX18" fmla="*/ 51978 w 117431"/>
                  <a:gd name="connsiteY18" fmla="*/ 1853 h 139870"/>
                  <a:gd name="connsiteX19" fmla="*/ 49090 w 117431"/>
                  <a:gd name="connsiteY19" fmla="*/ 6021 h 139870"/>
                  <a:gd name="connsiteX20" fmla="*/ 38984 w 117431"/>
                  <a:gd name="connsiteY20" fmla="*/ 21768 h 139870"/>
                  <a:gd name="connsiteX21" fmla="*/ 2406 w 117431"/>
                  <a:gd name="connsiteY21" fmla="*/ 76420 h 139870"/>
                  <a:gd name="connsiteX22" fmla="*/ 2406 w 117431"/>
                  <a:gd name="connsiteY22" fmla="*/ 75030 h 139870"/>
                  <a:gd name="connsiteX23" fmla="*/ 66898 w 117431"/>
                  <a:gd name="connsiteY23" fmla="*/ 137092 h 139870"/>
                  <a:gd name="connsiteX24" fmla="*/ 67379 w 117431"/>
                  <a:gd name="connsiteY24" fmla="*/ 137555 h 139870"/>
                  <a:gd name="connsiteX25" fmla="*/ 65454 w 117431"/>
                  <a:gd name="connsiteY25" fmla="*/ 137555 h 139870"/>
                  <a:gd name="connsiteX26" fmla="*/ 115507 w 117431"/>
                  <a:gd name="connsiteY26" fmla="*/ 63451 h 139870"/>
                  <a:gd name="connsiteX27" fmla="*/ 115507 w 117431"/>
                  <a:gd name="connsiteY27" fmla="*/ 64841 h 139870"/>
                  <a:gd name="connsiteX28" fmla="*/ 70267 w 117431"/>
                  <a:gd name="connsiteY28" fmla="*/ 18526 h 139870"/>
                  <a:gd name="connsiteX29" fmla="*/ 57272 w 117431"/>
                  <a:gd name="connsiteY29" fmla="*/ 5095 h 139870"/>
                  <a:gd name="connsiteX30" fmla="*/ 53903 w 117431"/>
                  <a:gd name="connsiteY30" fmla="*/ 1389 h 139870"/>
                  <a:gd name="connsiteX31" fmla="*/ 52941 w 117431"/>
                  <a:gd name="connsiteY31" fmla="*/ 0 h 139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7431" h="139870">
                    <a:moveTo>
                      <a:pt x="52941" y="0"/>
                    </a:moveTo>
                    <a:cubicBezTo>
                      <a:pt x="53422" y="463"/>
                      <a:pt x="53903" y="463"/>
                      <a:pt x="53903" y="926"/>
                    </a:cubicBezTo>
                    <a:lnTo>
                      <a:pt x="57272" y="4168"/>
                    </a:lnTo>
                    <a:lnTo>
                      <a:pt x="70267" y="16673"/>
                    </a:lnTo>
                    <a:lnTo>
                      <a:pt x="116951" y="62988"/>
                    </a:lnTo>
                    <a:lnTo>
                      <a:pt x="117432" y="63451"/>
                    </a:lnTo>
                    <a:lnTo>
                      <a:pt x="116951" y="63914"/>
                    </a:lnTo>
                    <a:lnTo>
                      <a:pt x="66898" y="138481"/>
                    </a:lnTo>
                    <a:lnTo>
                      <a:pt x="65935" y="139871"/>
                    </a:lnTo>
                    <a:lnTo>
                      <a:pt x="64973" y="138945"/>
                    </a:lnTo>
                    <a:lnTo>
                      <a:pt x="64491" y="138481"/>
                    </a:lnTo>
                    <a:cubicBezTo>
                      <a:pt x="40909" y="115787"/>
                      <a:pt x="19251" y="94482"/>
                      <a:pt x="481" y="75956"/>
                    </a:cubicBezTo>
                    <a:lnTo>
                      <a:pt x="0" y="75493"/>
                    </a:lnTo>
                    <a:lnTo>
                      <a:pt x="481" y="74567"/>
                    </a:lnTo>
                    <a:lnTo>
                      <a:pt x="38021" y="19915"/>
                    </a:lnTo>
                    <a:cubicBezTo>
                      <a:pt x="42352" y="13431"/>
                      <a:pt x="46203" y="8337"/>
                      <a:pt x="48609" y="4631"/>
                    </a:cubicBezTo>
                    <a:lnTo>
                      <a:pt x="51497" y="926"/>
                    </a:lnTo>
                    <a:cubicBezTo>
                      <a:pt x="52459" y="926"/>
                      <a:pt x="52941" y="463"/>
                      <a:pt x="52941" y="0"/>
                    </a:cubicBezTo>
                    <a:cubicBezTo>
                      <a:pt x="52941" y="463"/>
                      <a:pt x="52459" y="1389"/>
                      <a:pt x="51978" y="1853"/>
                    </a:cubicBezTo>
                    <a:cubicBezTo>
                      <a:pt x="51497" y="2779"/>
                      <a:pt x="50534" y="4168"/>
                      <a:pt x="49090" y="6021"/>
                    </a:cubicBezTo>
                    <a:lnTo>
                      <a:pt x="38984" y="21768"/>
                    </a:lnTo>
                    <a:lnTo>
                      <a:pt x="2406" y="76420"/>
                    </a:lnTo>
                    <a:lnTo>
                      <a:pt x="2406" y="75030"/>
                    </a:lnTo>
                    <a:lnTo>
                      <a:pt x="66898" y="137092"/>
                    </a:lnTo>
                    <a:lnTo>
                      <a:pt x="67379" y="137555"/>
                    </a:lnTo>
                    <a:lnTo>
                      <a:pt x="65454" y="137555"/>
                    </a:lnTo>
                    <a:cubicBezTo>
                      <a:pt x="83742" y="110229"/>
                      <a:pt x="101068" y="84756"/>
                      <a:pt x="115507" y="63451"/>
                    </a:cubicBezTo>
                    <a:lnTo>
                      <a:pt x="115507" y="64841"/>
                    </a:lnTo>
                    <a:cubicBezTo>
                      <a:pt x="96737" y="45852"/>
                      <a:pt x="81336" y="29641"/>
                      <a:pt x="70267" y="18526"/>
                    </a:cubicBezTo>
                    <a:lnTo>
                      <a:pt x="57272" y="5095"/>
                    </a:lnTo>
                    <a:lnTo>
                      <a:pt x="53903" y="1389"/>
                    </a:lnTo>
                    <a:cubicBezTo>
                      <a:pt x="53903" y="1389"/>
                      <a:pt x="53422" y="463"/>
                      <a:pt x="5294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4A29B350-DACC-2105-E5F4-83797757891E}"/>
                  </a:ext>
                </a:extLst>
              </p:cNvPr>
              <p:cNvSpPr/>
              <p:nvPr/>
            </p:nvSpPr>
            <p:spPr>
              <a:xfrm>
                <a:off x="11458586" y="1901180"/>
                <a:ext cx="116469" cy="139870"/>
              </a:xfrm>
              <a:custGeom>
                <a:avLst/>
                <a:gdLst>
                  <a:gd name="connsiteX0" fmla="*/ 51978 w 116469"/>
                  <a:gd name="connsiteY0" fmla="*/ 0 h 139870"/>
                  <a:gd name="connsiteX1" fmla="*/ 52941 w 116469"/>
                  <a:gd name="connsiteY1" fmla="*/ 926 h 139870"/>
                  <a:gd name="connsiteX2" fmla="*/ 56310 w 116469"/>
                  <a:gd name="connsiteY2" fmla="*/ 4168 h 139870"/>
                  <a:gd name="connsiteX3" fmla="*/ 69304 w 116469"/>
                  <a:gd name="connsiteY3" fmla="*/ 16673 h 139870"/>
                  <a:gd name="connsiteX4" fmla="*/ 115988 w 116469"/>
                  <a:gd name="connsiteY4" fmla="*/ 62988 h 139870"/>
                  <a:gd name="connsiteX5" fmla="*/ 116469 w 116469"/>
                  <a:gd name="connsiteY5" fmla="*/ 63451 h 139870"/>
                  <a:gd name="connsiteX6" fmla="*/ 115988 w 116469"/>
                  <a:gd name="connsiteY6" fmla="*/ 63915 h 139870"/>
                  <a:gd name="connsiteX7" fmla="*/ 65935 w 116469"/>
                  <a:gd name="connsiteY7" fmla="*/ 138482 h 139870"/>
                  <a:gd name="connsiteX8" fmla="*/ 65935 w 116469"/>
                  <a:gd name="connsiteY8" fmla="*/ 139871 h 139870"/>
                  <a:gd name="connsiteX9" fmla="*/ 64973 w 116469"/>
                  <a:gd name="connsiteY9" fmla="*/ 138945 h 139870"/>
                  <a:gd name="connsiteX10" fmla="*/ 64491 w 116469"/>
                  <a:gd name="connsiteY10" fmla="*/ 138482 h 139870"/>
                  <a:gd name="connsiteX11" fmla="*/ 481 w 116469"/>
                  <a:gd name="connsiteY11" fmla="*/ 75957 h 139870"/>
                  <a:gd name="connsiteX12" fmla="*/ 0 w 116469"/>
                  <a:gd name="connsiteY12" fmla="*/ 75493 h 139870"/>
                  <a:gd name="connsiteX13" fmla="*/ 481 w 116469"/>
                  <a:gd name="connsiteY13" fmla="*/ 74567 h 139870"/>
                  <a:gd name="connsiteX14" fmla="*/ 38502 w 116469"/>
                  <a:gd name="connsiteY14" fmla="*/ 19915 h 139870"/>
                  <a:gd name="connsiteX15" fmla="*/ 49090 w 116469"/>
                  <a:gd name="connsiteY15" fmla="*/ 4631 h 139870"/>
                  <a:gd name="connsiteX16" fmla="*/ 51978 w 116469"/>
                  <a:gd name="connsiteY16" fmla="*/ 926 h 139870"/>
                  <a:gd name="connsiteX17" fmla="*/ 51978 w 116469"/>
                  <a:gd name="connsiteY17" fmla="*/ 0 h 139870"/>
                  <a:gd name="connsiteX18" fmla="*/ 51016 w 116469"/>
                  <a:gd name="connsiteY18" fmla="*/ 1853 h 139870"/>
                  <a:gd name="connsiteX19" fmla="*/ 48128 w 116469"/>
                  <a:gd name="connsiteY19" fmla="*/ 6021 h 139870"/>
                  <a:gd name="connsiteX20" fmla="*/ 38021 w 116469"/>
                  <a:gd name="connsiteY20" fmla="*/ 21768 h 139870"/>
                  <a:gd name="connsiteX21" fmla="*/ 1444 w 116469"/>
                  <a:gd name="connsiteY21" fmla="*/ 76420 h 139870"/>
                  <a:gd name="connsiteX22" fmla="*/ 1444 w 116469"/>
                  <a:gd name="connsiteY22" fmla="*/ 75030 h 139870"/>
                  <a:gd name="connsiteX23" fmla="*/ 65935 w 116469"/>
                  <a:gd name="connsiteY23" fmla="*/ 137092 h 139870"/>
                  <a:gd name="connsiteX24" fmla="*/ 66416 w 116469"/>
                  <a:gd name="connsiteY24" fmla="*/ 137555 h 139870"/>
                  <a:gd name="connsiteX25" fmla="*/ 64491 w 116469"/>
                  <a:gd name="connsiteY25" fmla="*/ 137555 h 139870"/>
                  <a:gd name="connsiteX26" fmla="*/ 114544 w 116469"/>
                  <a:gd name="connsiteY26" fmla="*/ 63451 h 139870"/>
                  <a:gd name="connsiteX27" fmla="*/ 114544 w 116469"/>
                  <a:gd name="connsiteY27" fmla="*/ 64841 h 139870"/>
                  <a:gd name="connsiteX28" fmla="*/ 69304 w 116469"/>
                  <a:gd name="connsiteY28" fmla="*/ 18526 h 139870"/>
                  <a:gd name="connsiteX29" fmla="*/ 56310 w 116469"/>
                  <a:gd name="connsiteY29" fmla="*/ 5095 h 139870"/>
                  <a:gd name="connsiteX30" fmla="*/ 52941 w 116469"/>
                  <a:gd name="connsiteY30" fmla="*/ 1390 h 139870"/>
                  <a:gd name="connsiteX31" fmla="*/ 51978 w 116469"/>
                  <a:gd name="connsiteY31" fmla="*/ 0 h 139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6469" h="139870">
                    <a:moveTo>
                      <a:pt x="51978" y="0"/>
                    </a:moveTo>
                    <a:cubicBezTo>
                      <a:pt x="52459" y="463"/>
                      <a:pt x="52941" y="463"/>
                      <a:pt x="52941" y="926"/>
                    </a:cubicBezTo>
                    <a:lnTo>
                      <a:pt x="56310" y="4168"/>
                    </a:lnTo>
                    <a:lnTo>
                      <a:pt x="69304" y="16673"/>
                    </a:lnTo>
                    <a:cubicBezTo>
                      <a:pt x="80855" y="27789"/>
                      <a:pt x="96737" y="43999"/>
                      <a:pt x="115988" y="62988"/>
                    </a:cubicBezTo>
                    <a:lnTo>
                      <a:pt x="116469" y="63451"/>
                    </a:lnTo>
                    <a:lnTo>
                      <a:pt x="115988" y="63915"/>
                    </a:lnTo>
                    <a:lnTo>
                      <a:pt x="65935" y="138482"/>
                    </a:lnTo>
                    <a:lnTo>
                      <a:pt x="65935" y="139871"/>
                    </a:lnTo>
                    <a:lnTo>
                      <a:pt x="64973" y="138945"/>
                    </a:lnTo>
                    <a:lnTo>
                      <a:pt x="64491" y="138482"/>
                    </a:lnTo>
                    <a:lnTo>
                      <a:pt x="481" y="75957"/>
                    </a:lnTo>
                    <a:lnTo>
                      <a:pt x="0" y="75493"/>
                    </a:lnTo>
                    <a:lnTo>
                      <a:pt x="481" y="74567"/>
                    </a:lnTo>
                    <a:lnTo>
                      <a:pt x="38502" y="19915"/>
                    </a:lnTo>
                    <a:lnTo>
                      <a:pt x="49090" y="4631"/>
                    </a:lnTo>
                    <a:lnTo>
                      <a:pt x="51978" y="926"/>
                    </a:lnTo>
                    <a:lnTo>
                      <a:pt x="51978" y="0"/>
                    </a:lnTo>
                    <a:cubicBezTo>
                      <a:pt x="51978" y="926"/>
                      <a:pt x="51497" y="1390"/>
                      <a:pt x="51016" y="1853"/>
                    </a:cubicBezTo>
                    <a:lnTo>
                      <a:pt x="48128" y="6021"/>
                    </a:lnTo>
                    <a:lnTo>
                      <a:pt x="38021" y="21768"/>
                    </a:lnTo>
                    <a:lnTo>
                      <a:pt x="1444" y="76420"/>
                    </a:lnTo>
                    <a:lnTo>
                      <a:pt x="1444" y="75030"/>
                    </a:lnTo>
                    <a:lnTo>
                      <a:pt x="65935" y="137092"/>
                    </a:lnTo>
                    <a:lnTo>
                      <a:pt x="66416" y="137555"/>
                    </a:lnTo>
                    <a:lnTo>
                      <a:pt x="64491" y="137555"/>
                    </a:lnTo>
                    <a:cubicBezTo>
                      <a:pt x="82780" y="110229"/>
                      <a:pt x="100106" y="84756"/>
                      <a:pt x="114544" y="63451"/>
                    </a:cubicBezTo>
                    <a:lnTo>
                      <a:pt x="114544" y="64841"/>
                    </a:lnTo>
                    <a:lnTo>
                      <a:pt x="69304" y="18526"/>
                    </a:lnTo>
                    <a:lnTo>
                      <a:pt x="56310" y="5095"/>
                    </a:lnTo>
                    <a:lnTo>
                      <a:pt x="52941" y="1390"/>
                    </a:lnTo>
                    <a:lnTo>
                      <a:pt x="51978" y="0"/>
                    </a:lnTo>
                    <a:close/>
                  </a:path>
                </a:pathLst>
              </a:custGeom>
              <a:solidFill>
                <a:srgbClr val="FAFAFA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88DEDA08-25F4-B26E-CB2E-C5A578AFB4B2}"/>
                  </a:ext>
                </a:extLst>
              </p:cNvPr>
              <p:cNvSpPr/>
              <p:nvPr/>
            </p:nvSpPr>
            <p:spPr>
              <a:xfrm>
                <a:off x="11635215" y="2111450"/>
                <a:ext cx="95774" cy="112545"/>
              </a:xfrm>
              <a:custGeom>
                <a:avLst/>
                <a:gdLst>
                  <a:gd name="connsiteX0" fmla="*/ 95774 w 95774"/>
                  <a:gd name="connsiteY0" fmla="*/ 67157 h 112545"/>
                  <a:gd name="connsiteX1" fmla="*/ 93368 w 95774"/>
                  <a:gd name="connsiteY1" fmla="*/ 70399 h 112545"/>
                  <a:gd name="connsiteX2" fmla="*/ 86630 w 95774"/>
                  <a:gd name="connsiteY2" fmla="*/ 79662 h 112545"/>
                  <a:gd name="connsiteX3" fmla="*/ 62085 w 95774"/>
                  <a:gd name="connsiteY3" fmla="*/ 111619 h 112545"/>
                  <a:gd name="connsiteX4" fmla="*/ 61604 w 95774"/>
                  <a:gd name="connsiteY4" fmla="*/ 112545 h 112545"/>
                  <a:gd name="connsiteX5" fmla="*/ 60641 w 95774"/>
                  <a:gd name="connsiteY5" fmla="*/ 112082 h 112545"/>
                  <a:gd name="connsiteX6" fmla="*/ 15401 w 95774"/>
                  <a:gd name="connsiteY6" fmla="*/ 84756 h 112545"/>
                  <a:gd name="connsiteX7" fmla="*/ 963 w 95774"/>
                  <a:gd name="connsiteY7" fmla="*/ 75956 h 112545"/>
                  <a:gd name="connsiteX8" fmla="*/ 0 w 95774"/>
                  <a:gd name="connsiteY8" fmla="*/ 75493 h 112545"/>
                  <a:gd name="connsiteX9" fmla="*/ 481 w 95774"/>
                  <a:gd name="connsiteY9" fmla="*/ 74567 h 112545"/>
                  <a:gd name="connsiteX10" fmla="*/ 37058 w 95774"/>
                  <a:gd name="connsiteY10" fmla="*/ 21305 h 112545"/>
                  <a:gd name="connsiteX11" fmla="*/ 48128 w 95774"/>
                  <a:gd name="connsiteY11" fmla="*/ 5558 h 112545"/>
                  <a:gd name="connsiteX12" fmla="*/ 52459 w 95774"/>
                  <a:gd name="connsiteY12" fmla="*/ 0 h 112545"/>
                  <a:gd name="connsiteX13" fmla="*/ 49090 w 95774"/>
                  <a:gd name="connsiteY13" fmla="*/ 6021 h 112545"/>
                  <a:gd name="connsiteX14" fmla="*/ 38502 w 95774"/>
                  <a:gd name="connsiteY14" fmla="*/ 22231 h 112545"/>
                  <a:gd name="connsiteX15" fmla="*/ 2406 w 95774"/>
                  <a:gd name="connsiteY15" fmla="*/ 75956 h 112545"/>
                  <a:gd name="connsiteX16" fmla="*/ 1925 w 95774"/>
                  <a:gd name="connsiteY16" fmla="*/ 74104 h 112545"/>
                  <a:gd name="connsiteX17" fmla="*/ 16363 w 95774"/>
                  <a:gd name="connsiteY17" fmla="*/ 82904 h 112545"/>
                  <a:gd name="connsiteX18" fmla="*/ 61604 w 95774"/>
                  <a:gd name="connsiteY18" fmla="*/ 110229 h 112545"/>
                  <a:gd name="connsiteX19" fmla="*/ 60160 w 95774"/>
                  <a:gd name="connsiteY19" fmla="*/ 110693 h 112545"/>
                  <a:gd name="connsiteX20" fmla="*/ 85186 w 95774"/>
                  <a:gd name="connsiteY20" fmla="*/ 79198 h 112545"/>
                  <a:gd name="connsiteX21" fmla="*/ 92405 w 95774"/>
                  <a:gd name="connsiteY21" fmla="*/ 70399 h 112545"/>
                  <a:gd name="connsiteX22" fmla="*/ 95774 w 95774"/>
                  <a:gd name="connsiteY22" fmla="*/ 67157 h 11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5774" h="112545">
                    <a:moveTo>
                      <a:pt x="95774" y="67157"/>
                    </a:moveTo>
                    <a:cubicBezTo>
                      <a:pt x="95293" y="68546"/>
                      <a:pt x="94331" y="69472"/>
                      <a:pt x="93368" y="70399"/>
                    </a:cubicBezTo>
                    <a:lnTo>
                      <a:pt x="86630" y="79662"/>
                    </a:lnTo>
                    <a:cubicBezTo>
                      <a:pt x="80374" y="87998"/>
                      <a:pt x="72192" y="98651"/>
                      <a:pt x="62085" y="111619"/>
                    </a:cubicBezTo>
                    <a:lnTo>
                      <a:pt x="61604" y="112545"/>
                    </a:lnTo>
                    <a:lnTo>
                      <a:pt x="60641" y="112082"/>
                    </a:lnTo>
                    <a:lnTo>
                      <a:pt x="15401" y="84756"/>
                    </a:lnTo>
                    <a:lnTo>
                      <a:pt x="963" y="75956"/>
                    </a:lnTo>
                    <a:lnTo>
                      <a:pt x="0" y="75493"/>
                    </a:lnTo>
                    <a:lnTo>
                      <a:pt x="481" y="74567"/>
                    </a:lnTo>
                    <a:lnTo>
                      <a:pt x="37058" y="21305"/>
                    </a:lnTo>
                    <a:cubicBezTo>
                      <a:pt x="41390" y="14821"/>
                      <a:pt x="45240" y="9726"/>
                      <a:pt x="48128" y="5558"/>
                    </a:cubicBezTo>
                    <a:cubicBezTo>
                      <a:pt x="49572" y="3705"/>
                      <a:pt x="51016" y="1853"/>
                      <a:pt x="52459" y="0"/>
                    </a:cubicBezTo>
                    <a:cubicBezTo>
                      <a:pt x="51497" y="1853"/>
                      <a:pt x="50053" y="4168"/>
                      <a:pt x="49090" y="6021"/>
                    </a:cubicBezTo>
                    <a:cubicBezTo>
                      <a:pt x="46684" y="10189"/>
                      <a:pt x="42834" y="15284"/>
                      <a:pt x="38502" y="22231"/>
                    </a:cubicBezTo>
                    <a:cubicBezTo>
                      <a:pt x="29358" y="36126"/>
                      <a:pt x="16845" y="54652"/>
                      <a:pt x="2406" y="75956"/>
                    </a:cubicBezTo>
                    <a:lnTo>
                      <a:pt x="1925" y="74104"/>
                    </a:lnTo>
                    <a:lnTo>
                      <a:pt x="16363" y="82904"/>
                    </a:lnTo>
                    <a:lnTo>
                      <a:pt x="61604" y="110229"/>
                    </a:lnTo>
                    <a:lnTo>
                      <a:pt x="60160" y="110693"/>
                    </a:lnTo>
                    <a:lnTo>
                      <a:pt x="85186" y="79198"/>
                    </a:lnTo>
                    <a:lnTo>
                      <a:pt x="92405" y="70399"/>
                    </a:lnTo>
                    <a:cubicBezTo>
                      <a:pt x="93849" y="69009"/>
                      <a:pt x="94812" y="68083"/>
                      <a:pt x="95774" y="67157"/>
                    </a:cubicBezTo>
                    <a:close/>
                  </a:path>
                </a:pathLst>
              </a:custGeom>
              <a:solidFill>
                <a:srgbClr val="FAFAFA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id="{941823EB-424F-B14B-1F98-48A9F7770304}"/>
                  </a:ext>
                </a:extLst>
              </p:cNvPr>
              <p:cNvSpPr/>
              <p:nvPr/>
            </p:nvSpPr>
            <p:spPr>
              <a:xfrm>
                <a:off x="11081264" y="2017431"/>
                <a:ext cx="116950" cy="140334"/>
              </a:xfrm>
              <a:custGeom>
                <a:avLst/>
                <a:gdLst>
                  <a:gd name="connsiteX0" fmla="*/ 52459 w 116950"/>
                  <a:gd name="connsiteY0" fmla="*/ 0 h 140334"/>
                  <a:gd name="connsiteX1" fmla="*/ 53422 w 116950"/>
                  <a:gd name="connsiteY1" fmla="*/ 926 h 140334"/>
                  <a:gd name="connsiteX2" fmla="*/ 56791 w 116950"/>
                  <a:gd name="connsiteY2" fmla="*/ 4168 h 140334"/>
                  <a:gd name="connsiteX3" fmla="*/ 69785 w 116950"/>
                  <a:gd name="connsiteY3" fmla="*/ 16673 h 140334"/>
                  <a:gd name="connsiteX4" fmla="*/ 116469 w 116950"/>
                  <a:gd name="connsiteY4" fmla="*/ 62988 h 140334"/>
                  <a:gd name="connsiteX5" fmla="*/ 116951 w 116950"/>
                  <a:gd name="connsiteY5" fmla="*/ 63451 h 140334"/>
                  <a:gd name="connsiteX6" fmla="*/ 116469 w 116950"/>
                  <a:gd name="connsiteY6" fmla="*/ 64378 h 140334"/>
                  <a:gd name="connsiteX7" fmla="*/ 66416 w 116950"/>
                  <a:gd name="connsiteY7" fmla="*/ 138945 h 140334"/>
                  <a:gd name="connsiteX8" fmla="*/ 65454 w 116950"/>
                  <a:gd name="connsiteY8" fmla="*/ 140334 h 140334"/>
                  <a:gd name="connsiteX9" fmla="*/ 64491 w 116950"/>
                  <a:gd name="connsiteY9" fmla="*/ 139408 h 140334"/>
                  <a:gd name="connsiteX10" fmla="*/ 64010 w 116950"/>
                  <a:gd name="connsiteY10" fmla="*/ 138945 h 140334"/>
                  <a:gd name="connsiteX11" fmla="*/ 481 w 116950"/>
                  <a:gd name="connsiteY11" fmla="*/ 76420 h 140334"/>
                  <a:gd name="connsiteX12" fmla="*/ 0 w 116950"/>
                  <a:gd name="connsiteY12" fmla="*/ 75956 h 140334"/>
                  <a:gd name="connsiteX13" fmla="*/ 481 w 116950"/>
                  <a:gd name="connsiteY13" fmla="*/ 75493 h 140334"/>
                  <a:gd name="connsiteX14" fmla="*/ 38502 w 116950"/>
                  <a:gd name="connsiteY14" fmla="*/ 20842 h 140334"/>
                  <a:gd name="connsiteX15" fmla="*/ 49090 w 116950"/>
                  <a:gd name="connsiteY15" fmla="*/ 5558 h 140334"/>
                  <a:gd name="connsiteX16" fmla="*/ 51978 w 116950"/>
                  <a:gd name="connsiteY16" fmla="*/ 1853 h 140334"/>
                  <a:gd name="connsiteX17" fmla="*/ 52459 w 116950"/>
                  <a:gd name="connsiteY17" fmla="*/ 0 h 140334"/>
                  <a:gd name="connsiteX18" fmla="*/ 51497 w 116950"/>
                  <a:gd name="connsiteY18" fmla="*/ 1853 h 140334"/>
                  <a:gd name="connsiteX19" fmla="*/ 48609 w 116950"/>
                  <a:gd name="connsiteY19" fmla="*/ 6021 h 140334"/>
                  <a:gd name="connsiteX20" fmla="*/ 38502 w 116950"/>
                  <a:gd name="connsiteY20" fmla="*/ 21768 h 140334"/>
                  <a:gd name="connsiteX21" fmla="*/ 1925 w 116950"/>
                  <a:gd name="connsiteY21" fmla="*/ 76420 h 140334"/>
                  <a:gd name="connsiteX22" fmla="*/ 1925 w 116950"/>
                  <a:gd name="connsiteY22" fmla="*/ 75030 h 140334"/>
                  <a:gd name="connsiteX23" fmla="*/ 66416 w 116950"/>
                  <a:gd name="connsiteY23" fmla="*/ 137092 h 140334"/>
                  <a:gd name="connsiteX24" fmla="*/ 66898 w 116950"/>
                  <a:gd name="connsiteY24" fmla="*/ 137555 h 140334"/>
                  <a:gd name="connsiteX25" fmla="*/ 64973 w 116950"/>
                  <a:gd name="connsiteY25" fmla="*/ 137555 h 140334"/>
                  <a:gd name="connsiteX26" fmla="*/ 115026 w 116950"/>
                  <a:gd name="connsiteY26" fmla="*/ 63451 h 140334"/>
                  <a:gd name="connsiteX27" fmla="*/ 115026 w 116950"/>
                  <a:gd name="connsiteY27" fmla="*/ 64841 h 140334"/>
                  <a:gd name="connsiteX28" fmla="*/ 69785 w 116950"/>
                  <a:gd name="connsiteY28" fmla="*/ 18526 h 140334"/>
                  <a:gd name="connsiteX29" fmla="*/ 56791 w 116950"/>
                  <a:gd name="connsiteY29" fmla="*/ 5095 h 140334"/>
                  <a:gd name="connsiteX30" fmla="*/ 53422 w 116950"/>
                  <a:gd name="connsiteY30" fmla="*/ 1390 h 140334"/>
                  <a:gd name="connsiteX31" fmla="*/ 52459 w 116950"/>
                  <a:gd name="connsiteY31" fmla="*/ 0 h 140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6950" h="140334">
                    <a:moveTo>
                      <a:pt x="52459" y="0"/>
                    </a:moveTo>
                    <a:lnTo>
                      <a:pt x="53422" y="926"/>
                    </a:lnTo>
                    <a:lnTo>
                      <a:pt x="56791" y="4168"/>
                    </a:lnTo>
                    <a:lnTo>
                      <a:pt x="69785" y="16673"/>
                    </a:lnTo>
                    <a:cubicBezTo>
                      <a:pt x="81336" y="27789"/>
                      <a:pt x="97218" y="43999"/>
                      <a:pt x="116469" y="62988"/>
                    </a:cubicBezTo>
                    <a:lnTo>
                      <a:pt x="116951" y="63451"/>
                    </a:lnTo>
                    <a:lnTo>
                      <a:pt x="116469" y="64378"/>
                    </a:lnTo>
                    <a:cubicBezTo>
                      <a:pt x="102031" y="86146"/>
                      <a:pt x="84705" y="111619"/>
                      <a:pt x="66416" y="138945"/>
                    </a:cubicBezTo>
                    <a:lnTo>
                      <a:pt x="65454" y="140334"/>
                    </a:lnTo>
                    <a:lnTo>
                      <a:pt x="64491" y="139408"/>
                    </a:lnTo>
                    <a:lnTo>
                      <a:pt x="64010" y="138945"/>
                    </a:lnTo>
                    <a:lnTo>
                      <a:pt x="481" y="76420"/>
                    </a:lnTo>
                    <a:lnTo>
                      <a:pt x="0" y="75956"/>
                    </a:lnTo>
                    <a:lnTo>
                      <a:pt x="481" y="75493"/>
                    </a:lnTo>
                    <a:lnTo>
                      <a:pt x="38502" y="20842"/>
                    </a:lnTo>
                    <a:lnTo>
                      <a:pt x="49090" y="5558"/>
                    </a:lnTo>
                    <a:lnTo>
                      <a:pt x="51978" y="1853"/>
                    </a:lnTo>
                    <a:lnTo>
                      <a:pt x="52459" y="0"/>
                    </a:lnTo>
                    <a:cubicBezTo>
                      <a:pt x="52459" y="926"/>
                      <a:pt x="51978" y="1390"/>
                      <a:pt x="51497" y="1853"/>
                    </a:cubicBezTo>
                    <a:lnTo>
                      <a:pt x="48609" y="6021"/>
                    </a:lnTo>
                    <a:lnTo>
                      <a:pt x="38502" y="21768"/>
                    </a:lnTo>
                    <a:cubicBezTo>
                      <a:pt x="29358" y="35199"/>
                      <a:pt x="17326" y="53725"/>
                      <a:pt x="1925" y="76420"/>
                    </a:cubicBezTo>
                    <a:lnTo>
                      <a:pt x="1925" y="75030"/>
                    </a:lnTo>
                    <a:lnTo>
                      <a:pt x="66416" y="137092"/>
                    </a:lnTo>
                    <a:lnTo>
                      <a:pt x="66898" y="137555"/>
                    </a:lnTo>
                    <a:lnTo>
                      <a:pt x="64973" y="137555"/>
                    </a:lnTo>
                    <a:lnTo>
                      <a:pt x="115026" y="63451"/>
                    </a:lnTo>
                    <a:lnTo>
                      <a:pt x="115026" y="64841"/>
                    </a:lnTo>
                    <a:lnTo>
                      <a:pt x="69785" y="18526"/>
                    </a:lnTo>
                    <a:lnTo>
                      <a:pt x="56791" y="5095"/>
                    </a:lnTo>
                    <a:lnTo>
                      <a:pt x="53422" y="1390"/>
                    </a:lnTo>
                    <a:lnTo>
                      <a:pt x="52459" y="0"/>
                    </a:lnTo>
                    <a:close/>
                  </a:path>
                </a:pathLst>
              </a:custGeom>
              <a:solidFill>
                <a:srgbClr val="FAFAFA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id="{A1C66931-FC6F-0B5F-0678-5B913168BABC}"/>
                  </a:ext>
                </a:extLst>
              </p:cNvPr>
              <p:cNvSpPr/>
              <p:nvPr/>
            </p:nvSpPr>
            <p:spPr>
              <a:xfrm>
                <a:off x="10734744" y="2112839"/>
                <a:ext cx="35742" cy="326983"/>
              </a:xfrm>
              <a:custGeom>
                <a:avLst/>
                <a:gdLst>
                  <a:gd name="connsiteX0" fmla="*/ 28395 w 35742"/>
                  <a:gd name="connsiteY0" fmla="*/ 0 h 326983"/>
                  <a:gd name="connsiteX1" fmla="*/ 0 w 35742"/>
                  <a:gd name="connsiteY1" fmla="*/ 326057 h 326983"/>
                  <a:gd name="connsiteX2" fmla="*/ 6738 w 35742"/>
                  <a:gd name="connsiteY2" fmla="*/ 326983 h 326983"/>
                  <a:gd name="connsiteX3" fmla="*/ 28395 w 35742"/>
                  <a:gd name="connsiteY3" fmla="*/ 0 h 326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742" h="326983">
                    <a:moveTo>
                      <a:pt x="28395" y="0"/>
                    </a:moveTo>
                    <a:cubicBezTo>
                      <a:pt x="19251" y="109303"/>
                      <a:pt x="11551" y="216291"/>
                      <a:pt x="0" y="326057"/>
                    </a:cubicBezTo>
                    <a:lnTo>
                      <a:pt x="6738" y="326983"/>
                    </a:lnTo>
                    <a:cubicBezTo>
                      <a:pt x="42834" y="222775"/>
                      <a:pt x="38984" y="109303"/>
                      <a:pt x="283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6062FC0C-DDEE-8DB6-81BB-03667E7953A1}"/>
                  </a:ext>
                </a:extLst>
              </p:cNvPr>
              <p:cNvSpPr/>
              <p:nvPr/>
            </p:nvSpPr>
            <p:spPr>
              <a:xfrm>
                <a:off x="10747574" y="2071619"/>
                <a:ext cx="17061" cy="253345"/>
              </a:xfrm>
              <a:custGeom>
                <a:avLst/>
                <a:gdLst>
                  <a:gd name="connsiteX0" fmla="*/ 17009 w 17061"/>
                  <a:gd name="connsiteY0" fmla="*/ 0 h 253345"/>
                  <a:gd name="connsiteX1" fmla="*/ 9790 w 17061"/>
                  <a:gd name="connsiteY1" fmla="*/ 126903 h 253345"/>
                  <a:gd name="connsiteX2" fmla="*/ 165 w 17061"/>
                  <a:gd name="connsiteY2" fmla="*/ 253342 h 253345"/>
                  <a:gd name="connsiteX3" fmla="*/ 7384 w 17061"/>
                  <a:gd name="connsiteY3" fmla="*/ 126440 h 253345"/>
                  <a:gd name="connsiteX4" fmla="*/ 17009 w 17061"/>
                  <a:gd name="connsiteY4" fmla="*/ 0 h 253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61" h="253345">
                    <a:moveTo>
                      <a:pt x="17009" y="0"/>
                    </a:moveTo>
                    <a:cubicBezTo>
                      <a:pt x="17491" y="0"/>
                      <a:pt x="14603" y="56967"/>
                      <a:pt x="9790" y="126903"/>
                    </a:cubicBezTo>
                    <a:cubicBezTo>
                      <a:pt x="4977" y="196838"/>
                      <a:pt x="1127" y="253805"/>
                      <a:pt x="165" y="253342"/>
                    </a:cubicBezTo>
                    <a:cubicBezTo>
                      <a:pt x="-798" y="252879"/>
                      <a:pt x="2571" y="196375"/>
                      <a:pt x="7384" y="126440"/>
                    </a:cubicBezTo>
                    <a:cubicBezTo>
                      <a:pt x="12197" y="56504"/>
                      <a:pt x="16528" y="0"/>
                      <a:pt x="1700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id="{D1227701-78BF-31C4-66E3-D5AED3303A5F}"/>
                  </a:ext>
                </a:extLst>
              </p:cNvPr>
              <p:cNvSpPr/>
              <p:nvPr/>
            </p:nvSpPr>
            <p:spPr>
              <a:xfrm>
                <a:off x="11266556" y="1873854"/>
                <a:ext cx="199249" cy="628492"/>
              </a:xfrm>
              <a:custGeom>
                <a:avLst/>
                <a:gdLst>
                  <a:gd name="connsiteX0" fmla="*/ 165560 w 199249"/>
                  <a:gd name="connsiteY0" fmla="*/ 433970 h 628492"/>
                  <a:gd name="connsiteX1" fmla="*/ 68342 w 199249"/>
                  <a:gd name="connsiteY1" fmla="*/ 82441 h 628492"/>
                  <a:gd name="connsiteX2" fmla="*/ 46684 w 199249"/>
                  <a:gd name="connsiteY2" fmla="*/ 30568 h 628492"/>
                  <a:gd name="connsiteX3" fmla="*/ 0 w 199249"/>
                  <a:gd name="connsiteY3" fmla="*/ 0 h 628492"/>
                  <a:gd name="connsiteX4" fmla="*/ 1444 w 199249"/>
                  <a:gd name="connsiteY4" fmla="*/ 24084 h 628492"/>
                  <a:gd name="connsiteX5" fmla="*/ 65935 w 199249"/>
                  <a:gd name="connsiteY5" fmla="*/ 339025 h 628492"/>
                  <a:gd name="connsiteX6" fmla="*/ 199249 w 199249"/>
                  <a:gd name="connsiteY6" fmla="*/ 628493 h 628492"/>
                  <a:gd name="connsiteX7" fmla="*/ 165560 w 199249"/>
                  <a:gd name="connsiteY7" fmla="*/ 433970 h 62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9249" h="628492">
                    <a:moveTo>
                      <a:pt x="165560" y="433970"/>
                    </a:moveTo>
                    <a:cubicBezTo>
                      <a:pt x="139571" y="315404"/>
                      <a:pt x="103956" y="198691"/>
                      <a:pt x="68342" y="82441"/>
                    </a:cubicBezTo>
                    <a:cubicBezTo>
                      <a:pt x="63047" y="64378"/>
                      <a:pt x="57272" y="46315"/>
                      <a:pt x="46684" y="30568"/>
                    </a:cubicBezTo>
                    <a:cubicBezTo>
                      <a:pt x="36096" y="14821"/>
                      <a:pt x="19251" y="1853"/>
                      <a:pt x="0" y="0"/>
                    </a:cubicBezTo>
                    <a:lnTo>
                      <a:pt x="1444" y="24084"/>
                    </a:lnTo>
                    <a:cubicBezTo>
                      <a:pt x="35133" y="125977"/>
                      <a:pt x="44278" y="233890"/>
                      <a:pt x="65935" y="339025"/>
                    </a:cubicBezTo>
                    <a:cubicBezTo>
                      <a:pt x="87593" y="444160"/>
                      <a:pt x="123207" y="550684"/>
                      <a:pt x="199249" y="628493"/>
                    </a:cubicBezTo>
                    <a:cubicBezTo>
                      <a:pt x="190586" y="562726"/>
                      <a:pt x="179517" y="497885"/>
                      <a:pt x="165560" y="4339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id="{79E8839E-F0B9-CB30-53BD-7567D0D3915A}"/>
                  </a:ext>
                </a:extLst>
              </p:cNvPr>
              <p:cNvSpPr/>
              <p:nvPr/>
            </p:nvSpPr>
            <p:spPr>
              <a:xfrm>
                <a:off x="10474957" y="2280499"/>
                <a:ext cx="1210311" cy="387655"/>
              </a:xfrm>
              <a:custGeom>
                <a:avLst/>
                <a:gdLst>
                  <a:gd name="connsiteX0" fmla="*/ 1020688 w 1210311"/>
                  <a:gd name="connsiteY0" fmla="*/ 208417 h 387655"/>
                  <a:gd name="connsiteX1" fmla="*/ 864754 w 1210311"/>
                  <a:gd name="connsiteY1" fmla="*/ 255195 h 387655"/>
                  <a:gd name="connsiteX2" fmla="*/ 259787 w 1210311"/>
                  <a:gd name="connsiteY2" fmla="*/ 157934 h 387655"/>
                  <a:gd name="connsiteX3" fmla="*/ 274707 w 1210311"/>
                  <a:gd name="connsiteY3" fmla="*/ 5558 h 387655"/>
                  <a:gd name="connsiteX4" fmla="*/ 52837 w 1210311"/>
                  <a:gd name="connsiteY4" fmla="*/ 0 h 387655"/>
                  <a:gd name="connsiteX5" fmla="*/ 7597 w 1210311"/>
                  <a:gd name="connsiteY5" fmla="*/ 181554 h 387655"/>
                  <a:gd name="connsiteX6" fmla="*/ 7116 w 1210311"/>
                  <a:gd name="connsiteY6" fmla="*/ 183870 h 387655"/>
                  <a:gd name="connsiteX7" fmla="*/ 25886 w 1210311"/>
                  <a:gd name="connsiteY7" fmla="*/ 334393 h 387655"/>
                  <a:gd name="connsiteX8" fmla="*/ 89415 w 1210311"/>
                  <a:gd name="connsiteY8" fmla="*/ 387192 h 387655"/>
                  <a:gd name="connsiteX9" fmla="*/ 906144 w 1210311"/>
                  <a:gd name="connsiteY9" fmla="*/ 387655 h 387655"/>
                  <a:gd name="connsiteX10" fmla="*/ 1015875 w 1210311"/>
                  <a:gd name="connsiteY10" fmla="*/ 386266 h 387655"/>
                  <a:gd name="connsiteX11" fmla="*/ 1043789 w 1210311"/>
                  <a:gd name="connsiteY11" fmla="*/ 383950 h 387655"/>
                  <a:gd name="connsiteX12" fmla="*/ 1129457 w 1210311"/>
                  <a:gd name="connsiteY12" fmla="*/ 381635 h 387655"/>
                  <a:gd name="connsiteX13" fmla="*/ 1179991 w 1210311"/>
                  <a:gd name="connsiteY13" fmla="*/ 359867 h 387655"/>
                  <a:gd name="connsiteX14" fmla="*/ 1210312 w 1210311"/>
                  <a:gd name="connsiteY14" fmla="*/ 284373 h 387655"/>
                  <a:gd name="connsiteX15" fmla="*/ 1020688 w 1210311"/>
                  <a:gd name="connsiteY15" fmla="*/ 208417 h 38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10311" h="387655">
                    <a:moveTo>
                      <a:pt x="1020688" y="208417"/>
                    </a:moveTo>
                    <a:cubicBezTo>
                      <a:pt x="998068" y="208417"/>
                      <a:pt x="864754" y="255195"/>
                      <a:pt x="864754" y="255195"/>
                    </a:cubicBezTo>
                    <a:cubicBezTo>
                      <a:pt x="864754" y="255195"/>
                      <a:pt x="430160" y="184796"/>
                      <a:pt x="259787" y="157934"/>
                    </a:cubicBezTo>
                    <a:lnTo>
                      <a:pt x="274707" y="5558"/>
                    </a:lnTo>
                    <a:lnTo>
                      <a:pt x="52837" y="0"/>
                    </a:lnTo>
                    <a:lnTo>
                      <a:pt x="7597" y="181554"/>
                    </a:lnTo>
                    <a:lnTo>
                      <a:pt x="7116" y="183870"/>
                    </a:lnTo>
                    <a:cubicBezTo>
                      <a:pt x="-6841" y="234353"/>
                      <a:pt x="-103" y="288078"/>
                      <a:pt x="25886" y="334393"/>
                    </a:cubicBezTo>
                    <a:cubicBezTo>
                      <a:pt x="40806" y="360330"/>
                      <a:pt x="64869" y="387192"/>
                      <a:pt x="89415" y="387192"/>
                    </a:cubicBezTo>
                    <a:cubicBezTo>
                      <a:pt x="220322" y="387192"/>
                      <a:pt x="906144" y="387655"/>
                      <a:pt x="906144" y="387655"/>
                    </a:cubicBezTo>
                    <a:lnTo>
                      <a:pt x="1015875" y="386266"/>
                    </a:lnTo>
                    <a:cubicBezTo>
                      <a:pt x="1038495" y="369130"/>
                      <a:pt x="1023576" y="381635"/>
                      <a:pt x="1043789" y="383950"/>
                    </a:cubicBezTo>
                    <a:cubicBezTo>
                      <a:pt x="1064003" y="386266"/>
                      <a:pt x="1129457" y="381635"/>
                      <a:pt x="1129457" y="381635"/>
                    </a:cubicBezTo>
                    <a:cubicBezTo>
                      <a:pt x="1129457" y="381635"/>
                      <a:pt x="1167478" y="379319"/>
                      <a:pt x="1179991" y="359867"/>
                    </a:cubicBezTo>
                    <a:cubicBezTo>
                      <a:pt x="1192504" y="340414"/>
                      <a:pt x="1210312" y="291784"/>
                      <a:pt x="1210312" y="284373"/>
                    </a:cubicBezTo>
                    <a:cubicBezTo>
                      <a:pt x="1210312" y="276963"/>
                      <a:pt x="1043308" y="208417"/>
                      <a:pt x="1020688" y="208417"/>
                    </a:cubicBezTo>
                    <a:close/>
                  </a:path>
                </a:pathLst>
              </a:custGeom>
              <a:solidFill>
                <a:srgbClr val="FFBE9D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: фигура 64">
                <a:extLst>
                  <a:ext uri="{FF2B5EF4-FFF2-40B4-BE49-F238E27FC236}">
                    <a16:creationId xmlns:a16="http://schemas.microsoft.com/office/drawing/2014/main" id="{AB9B6DF2-5FA7-8FD9-3373-C8BB23817F88}"/>
                  </a:ext>
                </a:extLst>
              </p:cNvPr>
              <p:cNvSpPr/>
              <p:nvPr/>
            </p:nvSpPr>
            <p:spPr>
              <a:xfrm>
                <a:off x="11498231" y="2594051"/>
                <a:ext cx="80674" cy="65304"/>
              </a:xfrm>
              <a:custGeom>
                <a:avLst/>
                <a:gdLst>
                  <a:gd name="connsiteX0" fmla="*/ 80675 w 80674"/>
                  <a:gd name="connsiteY0" fmla="*/ 0 h 65304"/>
                  <a:gd name="connsiteX1" fmla="*/ 76825 w 80674"/>
                  <a:gd name="connsiteY1" fmla="*/ 2316 h 65304"/>
                  <a:gd name="connsiteX2" fmla="*/ 66237 w 80674"/>
                  <a:gd name="connsiteY2" fmla="*/ 8337 h 65304"/>
                  <a:gd name="connsiteX3" fmla="*/ 30622 w 80674"/>
                  <a:gd name="connsiteY3" fmla="*/ 26863 h 65304"/>
                  <a:gd name="connsiteX4" fmla="*/ 11371 w 80674"/>
                  <a:gd name="connsiteY4" fmla="*/ 37515 h 65304"/>
                  <a:gd name="connsiteX5" fmla="*/ 1745 w 80674"/>
                  <a:gd name="connsiteY5" fmla="*/ 50946 h 65304"/>
                  <a:gd name="connsiteX6" fmla="*/ 3670 w 80674"/>
                  <a:gd name="connsiteY6" fmla="*/ 62062 h 65304"/>
                  <a:gd name="connsiteX7" fmla="*/ 6558 w 80674"/>
                  <a:gd name="connsiteY7" fmla="*/ 65304 h 65304"/>
                  <a:gd name="connsiteX8" fmla="*/ 5596 w 80674"/>
                  <a:gd name="connsiteY8" fmla="*/ 64841 h 65304"/>
                  <a:gd name="connsiteX9" fmla="*/ 3189 w 80674"/>
                  <a:gd name="connsiteY9" fmla="*/ 62525 h 65304"/>
                  <a:gd name="connsiteX10" fmla="*/ 302 w 80674"/>
                  <a:gd name="connsiteY10" fmla="*/ 50946 h 65304"/>
                  <a:gd name="connsiteX11" fmla="*/ 3189 w 80674"/>
                  <a:gd name="connsiteY11" fmla="*/ 43073 h 65304"/>
                  <a:gd name="connsiteX12" fmla="*/ 9927 w 80674"/>
                  <a:gd name="connsiteY12" fmla="*/ 36126 h 65304"/>
                  <a:gd name="connsiteX13" fmla="*/ 29178 w 80674"/>
                  <a:gd name="connsiteY13" fmla="*/ 25010 h 65304"/>
                  <a:gd name="connsiteX14" fmla="*/ 64793 w 80674"/>
                  <a:gd name="connsiteY14" fmla="*/ 6947 h 65304"/>
                  <a:gd name="connsiteX15" fmla="*/ 75862 w 80674"/>
                  <a:gd name="connsiteY15" fmla="*/ 1853 h 65304"/>
                  <a:gd name="connsiteX16" fmla="*/ 80675 w 80674"/>
                  <a:gd name="connsiteY16" fmla="*/ 0 h 6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674" h="65304">
                    <a:moveTo>
                      <a:pt x="80675" y="0"/>
                    </a:moveTo>
                    <a:cubicBezTo>
                      <a:pt x="79712" y="926"/>
                      <a:pt x="78269" y="1853"/>
                      <a:pt x="76825" y="2316"/>
                    </a:cubicBezTo>
                    <a:cubicBezTo>
                      <a:pt x="74418" y="3705"/>
                      <a:pt x="70568" y="5558"/>
                      <a:pt x="66237" y="8337"/>
                    </a:cubicBezTo>
                    <a:cubicBezTo>
                      <a:pt x="57092" y="12968"/>
                      <a:pt x="44579" y="19915"/>
                      <a:pt x="30622" y="26863"/>
                    </a:cubicBezTo>
                    <a:cubicBezTo>
                      <a:pt x="23884" y="30105"/>
                      <a:pt x="17628" y="33347"/>
                      <a:pt x="11371" y="37515"/>
                    </a:cubicBezTo>
                    <a:cubicBezTo>
                      <a:pt x="6558" y="40757"/>
                      <a:pt x="3189" y="45389"/>
                      <a:pt x="1745" y="50946"/>
                    </a:cubicBezTo>
                    <a:cubicBezTo>
                      <a:pt x="783" y="54652"/>
                      <a:pt x="1745" y="58357"/>
                      <a:pt x="3670" y="62062"/>
                    </a:cubicBezTo>
                    <a:cubicBezTo>
                      <a:pt x="4633" y="62988"/>
                      <a:pt x="5596" y="64378"/>
                      <a:pt x="6558" y="65304"/>
                    </a:cubicBezTo>
                    <a:cubicBezTo>
                      <a:pt x="6558" y="65304"/>
                      <a:pt x="6077" y="65304"/>
                      <a:pt x="5596" y="64841"/>
                    </a:cubicBezTo>
                    <a:cubicBezTo>
                      <a:pt x="4633" y="64378"/>
                      <a:pt x="3670" y="63451"/>
                      <a:pt x="3189" y="62525"/>
                    </a:cubicBezTo>
                    <a:cubicBezTo>
                      <a:pt x="783" y="59283"/>
                      <a:pt x="-661" y="55115"/>
                      <a:pt x="302" y="50946"/>
                    </a:cubicBezTo>
                    <a:cubicBezTo>
                      <a:pt x="783" y="48167"/>
                      <a:pt x="1745" y="45389"/>
                      <a:pt x="3189" y="43073"/>
                    </a:cubicBezTo>
                    <a:cubicBezTo>
                      <a:pt x="5114" y="40294"/>
                      <a:pt x="7521" y="37978"/>
                      <a:pt x="9927" y="36126"/>
                    </a:cubicBezTo>
                    <a:cubicBezTo>
                      <a:pt x="16184" y="31957"/>
                      <a:pt x="22440" y="28252"/>
                      <a:pt x="29178" y="25010"/>
                    </a:cubicBezTo>
                    <a:cubicBezTo>
                      <a:pt x="43135" y="18063"/>
                      <a:pt x="55649" y="11579"/>
                      <a:pt x="64793" y="6947"/>
                    </a:cubicBezTo>
                    <a:cubicBezTo>
                      <a:pt x="69606" y="4631"/>
                      <a:pt x="72975" y="2779"/>
                      <a:pt x="75862" y="1853"/>
                    </a:cubicBezTo>
                    <a:cubicBezTo>
                      <a:pt x="77787" y="926"/>
                      <a:pt x="79231" y="463"/>
                      <a:pt x="80675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: фигура 65">
                <a:extLst>
                  <a:ext uri="{FF2B5EF4-FFF2-40B4-BE49-F238E27FC236}">
                    <a16:creationId xmlns:a16="http://schemas.microsoft.com/office/drawing/2014/main" id="{D44650C0-247B-D907-7D30-B4BEDF584B12}"/>
                  </a:ext>
                </a:extLst>
              </p:cNvPr>
              <p:cNvSpPr/>
              <p:nvPr/>
            </p:nvSpPr>
            <p:spPr>
              <a:xfrm>
                <a:off x="11577943" y="2591735"/>
                <a:ext cx="30320" cy="16673"/>
              </a:xfrm>
              <a:custGeom>
                <a:avLst/>
                <a:gdLst>
                  <a:gd name="connsiteX0" fmla="*/ 30320 w 30320"/>
                  <a:gd name="connsiteY0" fmla="*/ 16210 h 16673"/>
                  <a:gd name="connsiteX1" fmla="*/ 25026 w 30320"/>
                  <a:gd name="connsiteY1" fmla="*/ 16673 h 16673"/>
                  <a:gd name="connsiteX2" fmla="*/ 12513 w 30320"/>
                  <a:gd name="connsiteY2" fmla="*/ 12968 h 16673"/>
                  <a:gd name="connsiteX3" fmla="*/ 2406 w 30320"/>
                  <a:gd name="connsiteY3" fmla="*/ 4631 h 16673"/>
                  <a:gd name="connsiteX4" fmla="*/ 0 w 30320"/>
                  <a:gd name="connsiteY4" fmla="*/ 0 h 16673"/>
                  <a:gd name="connsiteX5" fmla="*/ 13476 w 30320"/>
                  <a:gd name="connsiteY5" fmla="*/ 11116 h 16673"/>
                  <a:gd name="connsiteX6" fmla="*/ 30320 w 30320"/>
                  <a:gd name="connsiteY6" fmla="*/ 16210 h 1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320" h="16673">
                    <a:moveTo>
                      <a:pt x="30320" y="16210"/>
                    </a:moveTo>
                    <a:cubicBezTo>
                      <a:pt x="30320" y="16673"/>
                      <a:pt x="28395" y="16673"/>
                      <a:pt x="25026" y="16673"/>
                    </a:cubicBezTo>
                    <a:cubicBezTo>
                      <a:pt x="20695" y="16210"/>
                      <a:pt x="16363" y="15284"/>
                      <a:pt x="12513" y="12968"/>
                    </a:cubicBezTo>
                    <a:cubicBezTo>
                      <a:pt x="8663" y="11116"/>
                      <a:pt x="5294" y="8337"/>
                      <a:pt x="2406" y="4631"/>
                    </a:cubicBezTo>
                    <a:cubicBezTo>
                      <a:pt x="962" y="3242"/>
                      <a:pt x="481" y="1853"/>
                      <a:pt x="0" y="0"/>
                    </a:cubicBezTo>
                    <a:cubicBezTo>
                      <a:pt x="3850" y="4168"/>
                      <a:pt x="8663" y="7874"/>
                      <a:pt x="13476" y="11116"/>
                    </a:cubicBezTo>
                    <a:cubicBezTo>
                      <a:pt x="18770" y="13894"/>
                      <a:pt x="24064" y="15284"/>
                      <a:pt x="30320" y="16210"/>
                    </a:cubicBezTo>
                    <a:close/>
                  </a:path>
                </a:pathLst>
              </a:custGeom>
              <a:solidFill>
                <a:srgbClr val="FFBE9D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: фигура 66">
                <a:extLst>
                  <a:ext uri="{FF2B5EF4-FFF2-40B4-BE49-F238E27FC236}">
                    <a16:creationId xmlns:a16="http://schemas.microsoft.com/office/drawing/2014/main" id="{96C2E762-6E07-DF49-E188-568C2E1A541E}"/>
                  </a:ext>
                </a:extLst>
              </p:cNvPr>
              <p:cNvSpPr/>
              <p:nvPr/>
            </p:nvSpPr>
            <p:spPr>
              <a:xfrm>
                <a:off x="10597098" y="2438433"/>
                <a:ext cx="140533" cy="83849"/>
              </a:xfrm>
              <a:custGeom>
                <a:avLst/>
                <a:gdLst>
                  <a:gd name="connsiteX0" fmla="*/ 140533 w 140533"/>
                  <a:gd name="connsiteY0" fmla="*/ 0 h 83849"/>
                  <a:gd name="connsiteX1" fmla="*/ 115988 w 140533"/>
                  <a:gd name="connsiteY1" fmla="*/ 5095 h 83849"/>
                  <a:gd name="connsiteX2" fmla="*/ 90480 w 140533"/>
                  <a:gd name="connsiteY2" fmla="*/ 13431 h 83849"/>
                  <a:gd name="connsiteX3" fmla="*/ 61122 w 140533"/>
                  <a:gd name="connsiteY3" fmla="*/ 27789 h 83849"/>
                  <a:gd name="connsiteX4" fmla="*/ 34652 w 140533"/>
                  <a:gd name="connsiteY4" fmla="*/ 46778 h 83849"/>
                  <a:gd name="connsiteX5" fmla="*/ 15401 w 140533"/>
                  <a:gd name="connsiteY5" fmla="*/ 65304 h 83849"/>
                  <a:gd name="connsiteX6" fmla="*/ 0 w 140533"/>
                  <a:gd name="connsiteY6" fmla="*/ 83830 h 83849"/>
                  <a:gd name="connsiteX7" fmla="*/ 3369 w 140533"/>
                  <a:gd name="connsiteY7" fmla="*/ 78272 h 83849"/>
                  <a:gd name="connsiteX8" fmla="*/ 7700 w 140533"/>
                  <a:gd name="connsiteY8" fmla="*/ 71788 h 83849"/>
                  <a:gd name="connsiteX9" fmla="*/ 13957 w 140533"/>
                  <a:gd name="connsiteY9" fmla="*/ 63915 h 83849"/>
                  <a:gd name="connsiteX10" fmla="*/ 32727 w 140533"/>
                  <a:gd name="connsiteY10" fmla="*/ 44925 h 83849"/>
                  <a:gd name="connsiteX11" fmla="*/ 89518 w 140533"/>
                  <a:gd name="connsiteY11" fmla="*/ 11116 h 83849"/>
                  <a:gd name="connsiteX12" fmla="*/ 115507 w 140533"/>
                  <a:gd name="connsiteY12" fmla="*/ 3242 h 83849"/>
                  <a:gd name="connsiteX13" fmla="*/ 125614 w 140533"/>
                  <a:gd name="connsiteY13" fmla="*/ 1390 h 83849"/>
                  <a:gd name="connsiteX14" fmla="*/ 133314 w 140533"/>
                  <a:gd name="connsiteY14" fmla="*/ 463 h 83849"/>
                  <a:gd name="connsiteX15" fmla="*/ 140533 w 140533"/>
                  <a:gd name="connsiteY15" fmla="*/ 0 h 83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0533" h="83849">
                    <a:moveTo>
                      <a:pt x="140533" y="0"/>
                    </a:moveTo>
                    <a:cubicBezTo>
                      <a:pt x="140533" y="463"/>
                      <a:pt x="130908" y="1390"/>
                      <a:pt x="115988" y="5095"/>
                    </a:cubicBezTo>
                    <a:cubicBezTo>
                      <a:pt x="107325" y="7410"/>
                      <a:pt x="98662" y="10189"/>
                      <a:pt x="90480" y="13431"/>
                    </a:cubicBezTo>
                    <a:cubicBezTo>
                      <a:pt x="80373" y="17600"/>
                      <a:pt x="70267" y="22231"/>
                      <a:pt x="61122" y="27789"/>
                    </a:cubicBezTo>
                    <a:cubicBezTo>
                      <a:pt x="51978" y="33347"/>
                      <a:pt x="42834" y="39831"/>
                      <a:pt x="34652" y="46778"/>
                    </a:cubicBezTo>
                    <a:cubicBezTo>
                      <a:pt x="27914" y="52336"/>
                      <a:pt x="21176" y="58820"/>
                      <a:pt x="15401" y="65304"/>
                    </a:cubicBezTo>
                    <a:cubicBezTo>
                      <a:pt x="5294" y="76420"/>
                      <a:pt x="481" y="84293"/>
                      <a:pt x="0" y="83830"/>
                    </a:cubicBezTo>
                    <a:cubicBezTo>
                      <a:pt x="963" y="81977"/>
                      <a:pt x="1925" y="80125"/>
                      <a:pt x="3369" y="78272"/>
                    </a:cubicBezTo>
                    <a:cubicBezTo>
                      <a:pt x="4813" y="75957"/>
                      <a:pt x="6257" y="74104"/>
                      <a:pt x="7700" y="71788"/>
                    </a:cubicBezTo>
                    <a:cubicBezTo>
                      <a:pt x="9626" y="69472"/>
                      <a:pt x="11551" y="66694"/>
                      <a:pt x="13957" y="63915"/>
                    </a:cubicBezTo>
                    <a:cubicBezTo>
                      <a:pt x="19732" y="56967"/>
                      <a:pt x="25989" y="50946"/>
                      <a:pt x="32727" y="44925"/>
                    </a:cubicBezTo>
                    <a:cubicBezTo>
                      <a:pt x="49572" y="30568"/>
                      <a:pt x="68341" y="18989"/>
                      <a:pt x="89518" y="11116"/>
                    </a:cubicBezTo>
                    <a:cubicBezTo>
                      <a:pt x="98181" y="7874"/>
                      <a:pt x="106844" y="5095"/>
                      <a:pt x="115507" y="3242"/>
                    </a:cubicBezTo>
                    <a:cubicBezTo>
                      <a:pt x="119357" y="2316"/>
                      <a:pt x="122726" y="1853"/>
                      <a:pt x="125614" y="1390"/>
                    </a:cubicBezTo>
                    <a:cubicBezTo>
                      <a:pt x="128501" y="926"/>
                      <a:pt x="131389" y="463"/>
                      <a:pt x="133314" y="463"/>
                    </a:cubicBezTo>
                    <a:cubicBezTo>
                      <a:pt x="135720" y="0"/>
                      <a:pt x="138127" y="0"/>
                      <a:pt x="140533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: фигура 67">
                <a:extLst>
                  <a:ext uri="{FF2B5EF4-FFF2-40B4-BE49-F238E27FC236}">
                    <a16:creationId xmlns:a16="http://schemas.microsoft.com/office/drawing/2014/main" id="{7360B9D6-4497-C73E-ABC7-35C4C1B226A7}"/>
                  </a:ext>
                </a:extLst>
              </p:cNvPr>
              <p:cNvSpPr/>
              <p:nvPr/>
            </p:nvSpPr>
            <p:spPr>
              <a:xfrm>
                <a:off x="11252594" y="1633369"/>
                <a:ext cx="510839" cy="1011223"/>
              </a:xfrm>
              <a:custGeom>
                <a:avLst/>
                <a:gdLst>
                  <a:gd name="connsiteX0" fmla="*/ 111180 w 510839"/>
                  <a:gd name="connsiteY0" fmla="*/ 98299 h 1011223"/>
                  <a:gd name="connsiteX1" fmla="*/ 79416 w 510839"/>
                  <a:gd name="connsiteY1" fmla="*/ 66342 h 1011223"/>
                  <a:gd name="connsiteX2" fmla="*/ 99148 w 510839"/>
                  <a:gd name="connsiteY2" fmla="*/ 36237 h 1011223"/>
                  <a:gd name="connsiteX3" fmla="*/ 136688 w 510839"/>
                  <a:gd name="connsiteY3" fmla="*/ 112 h 1011223"/>
                  <a:gd name="connsiteX4" fmla="*/ 156902 w 510839"/>
                  <a:gd name="connsiteY4" fmla="*/ 10764 h 1011223"/>
                  <a:gd name="connsiteX5" fmla="*/ 188185 w 510839"/>
                  <a:gd name="connsiteY5" fmla="*/ 3817 h 1011223"/>
                  <a:gd name="connsiteX6" fmla="*/ 226687 w 510839"/>
                  <a:gd name="connsiteY6" fmla="*/ 29290 h 1011223"/>
                  <a:gd name="connsiteX7" fmla="*/ 266152 w 510839"/>
                  <a:gd name="connsiteY7" fmla="*/ 39479 h 1011223"/>
                  <a:gd name="connsiteX8" fmla="*/ 289735 w 510839"/>
                  <a:gd name="connsiteY8" fmla="*/ 97373 h 1011223"/>
                  <a:gd name="connsiteX9" fmla="*/ 274815 w 510839"/>
                  <a:gd name="connsiteY9" fmla="*/ 139519 h 1011223"/>
                  <a:gd name="connsiteX10" fmla="*/ 183853 w 510839"/>
                  <a:gd name="connsiteY10" fmla="*/ 214086 h 1011223"/>
                  <a:gd name="connsiteX11" fmla="*/ 346525 w 510839"/>
                  <a:gd name="connsiteY11" fmla="*/ 541069 h 1011223"/>
                  <a:gd name="connsiteX12" fmla="*/ 505347 w 510839"/>
                  <a:gd name="connsiteY12" fmla="*/ 813401 h 1011223"/>
                  <a:gd name="connsiteX13" fmla="*/ 497647 w 510839"/>
                  <a:gd name="connsiteY13" fmla="*/ 908810 h 1011223"/>
                  <a:gd name="connsiteX14" fmla="*/ 421123 w 510839"/>
                  <a:gd name="connsiteY14" fmla="*/ 1002829 h 1011223"/>
                  <a:gd name="connsiteX15" fmla="*/ 336900 w 510839"/>
                  <a:gd name="connsiteY15" fmla="*/ 996345 h 1011223"/>
                  <a:gd name="connsiteX16" fmla="*/ 161714 w 510839"/>
                  <a:gd name="connsiteY16" fmla="*/ 713361 h 1011223"/>
                  <a:gd name="connsiteX17" fmla="*/ 34176 w 510839"/>
                  <a:gd name="connsiteY17" fmla="*/ 271517 h 1011223"/>
                  <a:gd name="connsiteX18" fmla="*/ 5 w 510839"/>
                  <a:gd name="connsiteY18" fmla="*/ 217328 h 1011223"/>
                  <a:gd name="connsiteX19" fmla="*/ 25994 w 510839"/>
                  <a:gd name="connsiteY19" fmla="*/ 156656 h 1011223"/>
                  <a:gd name="connsiteX20" fmla="*/ 111180 w 510839"/>
                  <a:gd name="connsiteY20" fmla="*/ 98299 h 1011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10839" h="1011223">
                    <a:moveTo>
                      <a:pt x="111180" y="98299"/>
                    </a:moveTo>
                    <a:cubicBezTo>
                      <a:pt x="111180" y="98299"/>
                      <a:pt x="73641" y="84405"/>
                      <a:pt x="79416" y="66342"/>
                    </a:cubicBezTo>
                    <a:cubicBezTo>
                      <a:pt x="83266" y="54763"/>
                      <a:pt x="90004" y="44574"/>
                      <a:pt x="99148" y="36237"/>
                    </a:cubicBezTo>
                    <a:cubicBezTo>
                      <a:pt x="99148" y="36237"/>
                      <a:pt x="127062" y="1501"/>
                      <a:pt x="136688" y="112"/>
                    </a:cubicBezTo>
                    <a:cubicBezTo>
                      <a:pt x="146314" y="-1278"/>
                      <a:pt x="156902" y="10764"/>
                      <a:pt x="156902" y="10764"/>
                    </a:cubicBezTo>
                    <a:cubicBezTo>
                      <a:pt x="156902" y="10764"/>
                      <a:pt x="175190" y="-3130"/>
                      <a:pt x="188185" y="3817"/>
                    </a:cubicBezTo>
                    <a:cubicBezTo>
                      <a:pt x="201661" y="11690"/>
                      <a:pt x="214174" y="20027"/>
                      <a:pt x="226687" y="29290"/>
                    </a:cubicBezTo>
                    <a:cubicBezTo>
                      <a:pt x="226687" y="29290"/>
                      <a:pt x="261339" y="29753"/>
                      <a:pt x="266152" y="39479"/>
                    </a:cubicBezTo>
                    <a:cubicBezTo>
                      <a:pt x="270965" y="49205"/>
                      <a:pt x="289735" y="97373"/>
                      <a:pt x="289735" y="97373"/>
                    </a:cubicBezTo>
                    <a:cubicBezTo>
                      <a:pt x="289735" y="97373"/>
                      <a:pt x="287328" y="131183"/>
                      <a:pt x="274815" y="139519"/>
                    </a:cubicBezTo>
                    <a:cubicBezTo>
                      <a:pt x="264708" y="146467"/>
                      <a:pt x="183853" y="214086"/>
                      <a:pt x="183853" y="214086"/>
                    </a:cubicBezTo>
                    <a:cubicBezTo>
                      <a:pt x="183853" y="214086"/>
                      <a:pt x="304654" y="463724"/>
                      <a:pt x="346525" y="541069"/>
                    </a:cubicBezTo>
                    <a:cubicBezTo>
                      <a:pt x="378771" y="600352"/>
                      <a:pt x="503903" y="783759"/>
                      <a:pt x="505347" y="813401"/>
                    </a:cubicBezTo>
                    <a:cubicBezTo>
                      <a:pt x="506791" y="843042"/>
                      <a:pt x="520748" y="884726"/>
                      <a:pt x="497647" y="908810"/>
                    </a:cubicBezTo>
                    <a:cubicBezTo>
                      <a:pt x="474545" y="932893"/>
                      <a:pt x="473583" y="994029"/>
                      <a:pt x="421123" y="1002829"/>
                    </a:cubicBezTo>
                    <a:cubicBezTo>
                      <a:pt x="368664" y="1011629"/>
                      <a:pt x="368664" y="1018576"/>
                      <a:pt x="336900" y="996345"/>
                    </a:cubicBezTo>
                    <a:cubicBezTo>
                      <a:pt x="305135" y="974113"/>
                      <a:pt x="199254" y="913904"/>
                      <a:pt x="161714" y="713361"/>
                    </a:cubicBezTo>
                    <a:cubicBezTo>
                      <a:pt x="124175" y="512817"/>
                      <a:pt x="34176" y="271517"/>
                      <a:pt x="34176" y="271517"/>
                    </a:cubicBezTo>
                    <a:cubicBezTo>
                      <a:pt x="34176" y="271517"/>
                      <a:pt x="-476" y="224739"/>
                      <a:pt x="5" y="217328"/>
                    </a:cubicBezTo>
                    <a:cubicBezTo>
                      <a:pt x="486" y="209918"/>
                      <a:pt x="-2401" y="174719"/>
                      <a:pt x="25994" y="156656"/>
                    </a:cubicBezTo>
                    <a:cubicBezTo>
                      <a:pt x="54389" y="138593"/>
                      <a:pt x="111180" y="98299"/>
                      <a:pt x="111180" y="98299"/>
                    </a:cubicBezTo>
                    <a:close/>
                  </a:path>
                </a:pathLst>
              </a:custGeom>
              <a:solidFill>
                <a:srgbClr val="FFBE9D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: фигура 68">
                <a:extLst>
                  <a:ext uri="{FF2B5EF4-FFF2-40B4-BE49-F238E27FC236}">
                    <a16:creationId xmlns:a16="http://schemas.microsoft.com/office/drawing/2014/main" id="{A994D089-466B-BDBA-B5C3-D72013790351}"/>
                  </a:ext>
                </a:extLst>
              </p:cNvPr>
              <p:cNvSpPr/>
              <p:nvPr/>
            </p:nvSpPr>
            <p:spPr>
              <a:xfrm>
                <a:off x="11445110" y="1640427"/>
                <a:ext cx="52627" cy="111618"/>
              </a:xfrm>
              <a:custGeom>
                <a:avLst/>
                <a:gdLst>
                  <a:gd name="connsiteX0" fmla="*/ 12513 w 52627"/>
                  <a:gd name="connsiteY0" fmla="*/ 111619 h 111618"/>
                  <a:gd name="connsiteX1" fmla="*/ 17326 w 52627"/>
                  <a:gd name="connsiteY1" fmla="*/ 107914 h 111618"/>
                  <a:gd name="connsiteX2" fmla="*/ 28395 w 52627"/>
                  <a:gd name="connsiteY2" fmla="*/ 96798 h 111618"/>
                  <a:gd name="connsiteX3" fmla="*/ 41390 w 52627"/>
                  <a:gd name="connsiteY3" fmla="*/ 77809 h 111618"/>
                  <a:gd name="connsiteX4" fmla="*/ 48128 w 52627"/>
                  <a:gd name="connsiteY4" fmla="*/ 65767 h 111618"/>
                  <a:gd name="connsiteX5" fmla="*/ 50534 w 52627"/>
                  <a:gd name="connsiteY5" fmla="*/ 51873 h 111618"/>
                  <a:gd name="connsiteX6" fmla="*/ 44278 w 52627"/>
                  <a:gd name="connsiteY6" fmla="*/ 39368 h 111618"/>
                  <a:gd name="connsiteX7" fmla="*/ 34652 w 52627"/>
                  <a:gd name="connsiteY7" fmla="*/ 29641 h 111618"/>
                  <a:gd name="connsiteX8" fmla="*/ 17326 w 52627"/>
                  <a:gd name="connsiteY8" fmla="*/ 13894 h 111618"/>
                  <a:gd name="connsiteX9" fmla="*/ 4813 w 52627"/>
                  <a:gd name="connsiteY9" fmla="*/ 3705 h 111618"/>
                  <a:gd name="connsiteX10" fmla="*/ 0 w 52627"/>
                  <a:gd name="connsiteY10" fmla="*/ 0 h 111618"/>
                  <a:gd name="connsiteX11" fmla="*/ 5294 w 52627"/>
                  <a:gd name="connsiteY11" fmla="*/ 3242 h 111618"/>
                  <a:gd name="connsiteX12" fmla="*/ 18289 w 52627"/>
                  <a:gd name="connsiteY12" fmla="*/ 12968 h 111618"/>
                  <a:gd name="connsiteX13" fmla="*/ 36096 w 52627"/>
                  <a:gd name="connsiteY13" fmla="*/ 28715 h 111618"/>
                  <a:gd name="connsiteX14" fmla="*/ 45721 w 52627"/>
                  <a:gd name="connsiteY14" fmla="*/ 38904 h 111618"/>
                  <a:gd name="connsiteX15" fmla="*/ 52459 w 52627"/>
                  <a:gd name="connsiteY15" fmla="*/ 52336 h 111618"/>
                  <a:gd name="connsiteX16" fmla="*/ 50053 w 52627"/>
                  <a:gd name="connsiteY16" fmla="*/ 67157 h 111618"/>
                  <a:gd name="connsiteX17" fmla="*/ 43315 w 52627"/>
                  <a:gd name="connsiteY17" fmla="*/ 79198 h 111618"/>
                  <a:gd name="connsiteX18" fmla="*/ 29358 w 52627"/>
                  <a:gd name="connsiteY18" fmla="*/ 98188 h 111618"/>
                  <a:gd name="connsiteX19" fmla="*/ 17807 w 52627"/>
                  <a:gd name="connsiteY19" fmla="*/ 108840 h 111618"/>
                  <a:gd name="connsiteX20" fmla="*/ 13957 w 52627"/>
                  <a:gd name="connsiteY20" fmla="*/ 111156 h 111618"/>
                  <a:gd name="connsiteX21" fmla="*/ 12513 w 52627"/>
                  <a:gd name="connsiteY21" fmla="*/ 111619 h 111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2627" h="111618">
                    <a:moveTo>
                      <a:pt x="12513" y="111619"/>
                    </a:moveTo>
                    <a:cubicBezTo>
                      <a:pt x="12513" y="111619"/>
                      <a:pt x="14438" y="110229"/>
                      <a:pt x="17326" y="107914"/>
                    </a:cubicBezTo>
                    <a:cubicBezTo>
                      <a:pt x="21658" y="104672"/>
                      <a:pt x="25027" y="100966"/>
                      <a:pt x="28395" y="96798"/>
                    </a:cubicBezTo>
                    <a:cubicBezTo>
                      <a:pt x="33208" y="90777"/>
                      <a:pt x="37540" y="84293"/>
                      <a:pt x="41390" y="77809"/>
                    </a:cubicBezTo>
                    <a:cubicBezTo>
                      <a:pt x="43796" y="74104"/>
                      <a:pt x="46203" y="69935"/>
                      <a:pt x="48128" y="65767"/>
                    </a:cubicBezTo>
                    <a:cubicBezTo>
                      <a:pt x="50053" y="61599"/>
                      <a:pt x="51016" y="56504"/>
                      <a:pt x="50534" y="51873"/>
                    </a:cubicBezTo>
                    <a:cubicBezTo>
                      <a:pt x="49572" y="47241"/>
                      <a:pt x="47165" y="43073"/>
                      <a:pt x="44278" y="39368"/>
                    </a:cubicBezTo>
                    <a:cubicBezTo>
                      <a:pt x="41390" y="36126"/>
                      <a:pt x="38021" y="32884"/>
                      <a:pt x="34652" y="29641"/>
                    </a:cubicBezTo>
                    <a:cubicBezTo>
                      <a:pt x="27914" y="23621"/>
                      <a:pt x="22139" y="18063"/>
                      <a:pt x="17326" y="13894"/>
                    </a:cubicBezTo>
                    <a:cubicBezTo>
                      <a:pt x="12513" y="9726"/>
                      <a:pt x="8182" y="6021"/>
                      <a:pt x="4813" y="3705"/>
                    </a:cubicBezTo>
                    <a:cubicBezTo>
                      <a:pt x="3369" y="2779"/>
                      <a:pt x="1444" y="1389"/>
                      <a:pt x="0" y="0"/>
                    </a:cubicBezTo>
                    <a:cubicBezTo>
                      <a:pt x="1925" y="926"/>
                      <a:pt x="3369" y="1853"/>
                      <a:pt x="5294" y="3242"/>
                    </a:cubicBezTo>
                    <a:cubicBezTo>
                      <a:pt x="9626" y="6021"/>
                      <a:pt x="13957" y="9263"/>
                      <a:pt x="18289" y="12968"/>
                    </a:cubicBezTo>
                    <a:cubicBezTo>
                      <a:pt x="23583" y="17136"/>
                      <a:pt x="29358" y="22694"/>
                      <a:pt x="36096" y="28715"/>
                    </a:cubicBezTo>
                    <a:cubicBezTo>
                      <a:pt x="39465" y="31957"/>
                      <a:pt x="42834" y="35199"/>
                      <a:pt x="45721" y="38904"/>
                    </a:cubicBezTo>
                    <a:cubicBezTo>
                      <a:pt x="49090" y="42610"/>
                      <a:pt x="51497" y="47241"/>
                      <a:pt x="52459" y="52336"/>
                    </a:cubicBezTo>
                    <a:cubicBezTo>
                      <a:pt x="52941" y="57430"/>
                      <a:pt x="52459" y="62525"/>
                      <a:pt x="50053" y="67157"/>
                    </a:cubicBezTo>
                    <a:cubicBezTo>
                      <a:pt x="48128" y="71325"/>
                      <a:pt x="45721" y="75493"/>
                      <a:pt x="43315" y="79198"/>
                    </a:cubicBezTo>
                    <a:cubicBezTo>
                      <a:pt x="39465" y="85683"/>
                      <a:pt x="34652" y="92167"/>
                      <a:pt x="29358" y="98188"/>
                    </a:cubicBezTo>
                    <a:cubicBezTo>
                      <a:pt x="25989" y="102356"/>
                      <a:pt x="22139" y="106061"/>
                      <a:pt x="17807" y="108840"/>
                    </a:cubicBezTo>
                    <a:cubicBezTo>
                      <a:pt x="16363" y="109766"/>
                      <a:pt x="15401" y="110229"/>
                      <a:pt x="13957" y="111156"/>
                    </a:cubicBezTo>
                    <a:cubicBezTo>
                      <a:pt x="12995" y="111156"/>
                      <a:pt x="12513" y="111619"/>
                      <a:pt x="12513" y="111619"/>
                    </a:cubicBezTo>
                    <a:close/>
                  </a:path>
                </a:pathLst>
              </a:custGeom>
              <a:solidFill>
                <a:srgbClr val="8C6239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: фигура 69">
                <a:extLst>
                  <a:ext uri="{FF2B5EF4-FFF2-40B4-BE49-F238E27FC236}">
                    <a16:creationId xmlns:a16="http://schemas.microsoft.com/office/drawing/2014/main" id="{B4547B60-CAA7-6C34-7A9B-F415DD2C9688}"/>
                  </a:ext>
                </a:extLst>
              </p:cNvPr>
              <p:cNvSpPr/>
              <p:nvPr/>
            </p:nvSpPr>
            <p:spPr>
              <a:xfrm>
                <a:off x="11250582" y="1633761"/>
                <a:ext cx="337949" cy="996878"/>
              </a:xfrm>
              <a:custGeom>
                <a:avLst/>
                <a:gdLst>
                  <a:gd name="connsiteX0" fmla="*/ 267683 w 337949"/>
                  <a:gd name="connsiteY0" fmla="*/ 39550 h 996878"/>
                  <a:gd name="connsiteX1" fmla="*/ 265758 w 337949"/>
                  <a:gd name="connsiteY1" fmla="*/ 37697 h 996878"/>
                  <a:gd name="connsiteX2" fmla="*/ 258539 w 337949"/>
                  <a:gd name="connsiteY2" fmla="*/ 33992 h 996878"/>
                  <a:gd name="connsiteX3" fmla="*/ 227737 w 337949"/>
                  <a:gd name="connsiteY3" fmla="*/ 29824 h 996878"/>
                  <a:gd name="connsiteX4" fmla="*/ 227737 w 337949"/>
                  <a:gd name="connsiteY4" fmla="*/ 29824 h 996878"/>
                  <a:gd name="connsiteX5" fmla="*/ 227737 w 337949"/>
                  <a:gd name="connsiteY5" fmla="*/ 29824 h 996878"/>
                  <a:gd name="connsiteX6" fmla="*/ 198860 w 337949"/>
                  <a:gd name="connsiteY6" fmla="*/ 10372 h 996878"/>
                  <a:gd name="connsiteX7" fmla="*/ 179609 w 337949"/>
                  <a:gd name="connsiteY7" fmla="*/ 2961 h 996878"/>
                  <a:gd name="connsiteX8" fmla="*/ 158433 w 337949"/>
                  <a:gd name="connsiteY8" fmla="*/ 11761 h 996878"/>
                  <a:gd name="connsiteX9" fmla="*/ 157951 w 337949"/>
                  <a:gd name="connsiteY9" fmla="*/ 12224 h 996878"/>
                  <a:gd name="connsiteX10" fmla="*/ 157470 w 337949"/>
                  <a:gd name="connsiteY10" fmla="*/ 11761 h 996878"/>
                  <a:gd name="connsiteX11" fmla="*/ 143994 w 337949"/>
                  <a:gd name="connsiteY11" fmla="*/ 2035 h 996878"/>
                  <a:gd name="connsiteX12" fmla="*/ 135813 w 337949"/>
                  <a:gd name="connsiteY12" fmla="*/ 1572 h 996878"/>
                  <a:gd name="connsiteX13" fmla="*/ 128593 w 337949"/>
                  <a:gd name="connsiteY13" fmla="*/ 6667 h 996878"/>
                  <a:gd name="connsiteX14" fmla="*/ 102604 w 337949"/>
                  <a:gd name="connsiteY14" fmla="*/ 33992 h 996878"/>
                  <a:gd name="connsiteX15" fmla="*/ 91054 w 337949"/>
                  <a:gd name="connsiteY15" fmla="*/ 50202 h 996878"/>
                  <a:gd name="connsiteX16" fmla="*/ 83353 w 337949"/>
                  <a:gd name="connsiteY16" fmla="*/ 69192 h 996878"/>
                  <a:gd name="connsiteX17" fmla="*/ 82872 w 337949"/>
                  <a:gd name="connsiteY17" fmla="*/ 71507 h 996878"/>
                  <a:gd name="connsiteX18" fmla="*/ 82872 w 337949"/>
                  <a:gd name="connsiteY18" fmla="*/ 73823 h 996878"/>
                  <a:gd name="connsiteX19" fmla="*/ 84797 w 337949"/>
                  <a:gd name="connsiteY19" fmla="*/ 78455 h 996878"/>
                  <a:gd name="connsiteX20" fmla="*/ 92016 w 337949"/>
                  <a:gd name="connsiteY20" fmla="*/ 86328 h 996878"/>
                  <a:gd name="connsiteX21" fmla="*/ 112230 w 337949"/>
                  <a:gd name="connsiteY21" fmla="*/ 96981 h 996878"/>
                  <a:gd name="connsiteX22" fmla="*/ 113674 w 337949"/>
                  <a:gd name="connsiteY22" fmla="*/ 97444 h 996878"/>
                  <a:gd name="connsiteX23" fmla="*/ 112711 w 337949"/>
                  <a:gd name="connsiteY23" fmla="*/ 98370 h 996878"/>
                  <a:gd name="connsiteX24" fmla="*/ 67952 w 337949"/>
                  <a:gd name="connsiteY24" fmla="*/ 129401 h 996878"/>
                  <a:gd name="connsiteX25" fmla="*/ 44370 w 337949"/>
                  <a:gd name="connsiteY25" fmla="*/ 145611 h 996878"/>
                  <a:gd name="connsiteX26" fmla="*/ 32338 w 337949"/>
                  <a:gd name="connsiteY26" fmla="*/ 153948 h 996878"/>
                  <a:gd name="connsiteX27" fmla="*/ 26081 w 337949"/>
                  <a:gd name="connsiteY27" fmla="*/ 158116 h 996878"/>
                  <a:gd name="connsiteX28" fmla="*/ 23194 w 337949"/>
                  <a:gd name="connsiteY28" fmla="*/ 160432 h 996878"/>
                  <a:gd name="connsiteX29" fmla="*/ 20306 w 337949"/>
                  <a:gd name="connsiteY29" fmla="*/ 162748 h 996878"/>
                  <a:gd name="connsiteX30" fmla="*/ 5386 w 337949"/>
                  <a:gd name="connsiteY30" fmla="*/ 187758 h 996878"/>
                  <a:gd name="connsiteX31" fmla="*/ 2017 w 337949"/>
                  <a:gd name="connsiteY31" fmla="*/ 217862 h 996878"/>
                  <a:gd name="connsiteX32" fmla="*/ 4905 w 337949"/>
                  <a:gd name="connsiteY32" fmla="*/ 224810 h 996878"/>
                  <a:gd name="connsiteX33" fmla="*/ 8755 w 337949"/>
                  <a:gd name="connsiteY33" fmla="*/ 231757 h 996878"/>
                  <a:gd name="connsiteX34" fmla="*/ 17418 w 337949"/>
                  <a:gd name="connsiteY34" fmla="*/ 245188 h 996878"/>
                  <a:gd name="connsiteX35" fmla="*/ 36188 w 337949"/>
                  <a:gd name="connsiteY35" fmla="*/ 271588 h 996878"/>
                  <a:gd name="connsiteX36" fmla="*/ 36188 w 337949"/>
                  <a:gd name="connsiteY36" fmla="*/ 271588 h 996878"/>
                  <a:gd name="connsiteX37" fmla="*/ 36188 w 337949"/>
                  <a:gd name="connsiteY37" fmla="*/ 271588 h 996878"/>
                  <a:gd name="connsiteX38" fmla="*/ 83835 w 337949"/>
                  <a:gd name="connsiteY38" fmla="*/ 410532 h 996878"/>
                  <a:gd name="connsiteX39" fmla="*/ 121856 w 337949"/>
                  <a:gd name="connsiteY39" fmla="*/ 536972 h 996878"/>
                  <a:gd name="connsiteX40" fmla="*/ 138219 w 337949"/>
                  <a:gd name="connsiteY40" fmla="*/ 597644 h 996878"/>
                  <a:gd name="connsiteX41" fmla="*/ 152176 w 337949"/>
                  <a:gd name="connsiteY41" fmla="*/ 656001 h 996878"/>
                  <a:gd name="connsiteX42" fmla="*/ 163727 w 337949"/>
                  <a:gd name="connsiteY42" fmla="*/ 712042 h 996878"/>
                  <a:gd name="connsiteX43" fmla="*/ 169502 w 337949"/>
                  <a:gd name="connsiteY43" fmla="*/ 738905 h 996878"/>
                  <a:gd name="connsiteX44" fmla="*/ 172390 w 337949"/>
                  <a:gd name="connsiteY44" fmla="*/ 751873 h 996878"/>
                  <a:gd name="connsiteX45" fmla="*/ 175759 w 337949"/>
                  <a:gd name="connsiteY45" fmla="*/ 764378 h 996878"/>
                  <a:gd name="connsiteX46" fmla="*/ 179128 w 337949"/>
                  <a:gd name="connsiteY46" fmla="*/ 776883 h 996878"/>
                  <a:gd name="connsiteX47" fmla="*/ 181053 w 337949"/>
                  <a:gd name="connsiteY47" fmla="*/ 782904 h 996878"/>
                  <a:gd name="connsiteX48" fmla="*/ 182978 w 337949"/>
                  <a:gd name="connsiteY48" fmla="*/ 788925 h 996878"/>
                  <a:gd name="connsiteX49" fmla="*/ 191160 w 337949"/>
                  <a:gd name="connsiteY49" fmla="*/ 812082 h 996878"/>
                  <a:gd name="connsiteX50" fmla="*/ 200304 w 337949"/>
                  <a:gd name="connsiteY50" fmla="*/ 833850 h 996878"/>
                  <a:gd name="connsiteX51" fmla="*/ 202710 w 337949"/>
                  <a:gd name="connsiteY51" fmla="*/ 838945 h 996878"/>
                  <a:gd name="connsiteX52" fmla="*/ 205117 w 337949"/>
                  <a:gd name="connsiteY52" fmla="*/ 844039 h 996878"/>
                  <a:gd name="connsiteX53" fmla="*/ 209930 w 337949"/>
                  <a:gd name="connsiteY53" fmla="*/ 854229 h 996878"/>
                  <a:gd name="connsiteX54" fmla="*/ 253245 w 337949"/>
                  <a:gd name="connsiteY54" fmla="*/ 921849 h 996878"/>
                  <a:gd name="connsiteX55" fmla="*/ 296078 w 337949"/>
                  <a:gd name="connsiteY55" fmla="*/ 965385 h 996878"/>
                  <a:gd name="connsiteX56" fmla="*/ 326880 w 337949"/>
                  <a:gd name="connsiteY56" fmla="*/ 989005 h 996878"/>
                  <a:gd name="connsiteX57" fmla="*/ 335062 w 337949"/>
                  <a:gd name="connsiteY57" fmla="*/ 995026 h 996878"/>
                  <a:gd name="connsiteX58" fmla="*/ 337949 w 337949"/>
                  <a:gd name="connsiteY58" fmla="*/ 996879 h 996878"/>
                  <a:gd name="connsiteX59" fmla="*/ 335062 w 337949"/>
                  <a:gd name="connsiteY59" fmla="*/ 995026 h 996878"/>
                  <a:gd name="connsiteX60" fmla="*/ 326399 w 337949"/>
                  <a:gd name="connsiteY60" fmla="*/ 989468 h 996878"/>
                  <a:gd name="connsiteX61" fmla="*/ 251801 w 337949"/>
                  <a:gd name="connsiteY61" fmla="*/ 922775 h 996878"/>
                  <a:gd name="connsiteX62" fmla="*/ 208004 w 337949"/>
                  <a:gd name="connsiteY62" fmla="*/ 855155 h 996878"/>
                  <a:gd name="connsiteX63" fmla="*/ 203192 w 337949"/>
                  <a:gd name="connsiteY63" fmla="*/ 844966 h 996878"/>
                  <a:gd name="connsiteX64" fmla="*/ 200785 w 337949"/>
                  <a:gd name="connsiteY64" fmla="*/ 839871 h 996878"/>
                  <a:gd name="connsiteX65" fmla="*/ 198379 w 337949"/>
                  <a:gd name="connsiteY65" fmla="*/ 834777 h 996878"/>
                  <a:gd name="connsiteX66" fmla="*/ 189234 w 337949"/>
                  <a:gd name="connsiteY66" fmla="*/ 813009 h 996878"/>
                  <a:gd name="connsiteX67" fmla="*/ 181053 w 337949"/>
                  <a:gd name="connsiteY67" fmla="*/ 789851 h 996878"/>
                  <a:gd name="connsiteX68" fmla="*/ 179128 w 337949"/>
                  <a:gd name="connsiteY68" fmla="*/ 783830 h 996878"/>
                  <a:gd name="connsiteX69" fmla="*/ 177203 w 337949"/>
                  <a:gd name="connsiteY69" fmla="*/ 777809 h 996878"/>
                  <a:gd name="connsiteX70" fmla="*/ 173834 w 337949"/>
                  <a:gd name="connsiteY70" fmla="*/ 765304 h 996878"/>
                  <a:gd name="connsiteX71" fmla="*/ 170465 w 337949"/>
                  <a:gd name="connsiteY71" fmla="*/ 752799 h 996878"/>
                  <a:gd name="connsiteX72" fmla="*/ 167577 w 337949"/>
                  <a:gd name="connsiteY72" fmla="*/ 739831 h 996878"/>
                  <a:gd name="connsiteX73" fmla="*/ 161802 w 337949"/>
                  <a:gd name="connsiteY73" fmla="*/ 712968 h 996878"/>
                  <a:gd name="connsiteX74" fmla="*/ 150251 w 337949"/>
                  <a:gd name="connsiteY74" fmla="*/ 656927 h 996878"/>
                  <a:gd name="connsiteX75" fmla="*/ 136294 w 337949"/>
                  <a:gd name="connsiteY75" fmla="*/ 598571 h 996878"/>
                  <a:gd name="connsiteX76" fmla="*/ 119930 w 337949"/>
                  <a:gd name="connsiteY76" fmla="*/ 537898 h 996878"/>
                  <a:gd name="connsiteX77" fmla="*/ 81910 w 337949"/>
                  <a:gd name="connsiteY77" fmla="*/ 411459 h 996878"/>
                  <a:gd name="connsiteX78" fmla="*/ 34263 w 337949"/>
                  <a:gd name="connsiteY78" fmla="*/ 272514 h 996878"/>
                  <a:gd name="connsiteX79" fmla="*/ 34263 w 337949"/>
                  <a:gd name="connsiteY79" fmla="*/ 272514 h 996878"/>
                  <a:gd name="connsiteX80" fmla="*/ 15493 w 337949"/>
                  <a:gd name="connsiteY80" fmla="*/ 246114 h 996878"/>
                  <a:gd name="connsiteX81" fmla="*/ 6830 w 337949"/>
                  <a:gd name="connsiteY81" fmla="*/ 232683 h 996878"/>
                  <a:gd name="connsiteX82" fmla="*/ 2980 w 337949"/>
                  <a:gd name="connsiteY82" fmla="*/ 225736 h 996878"/>
                  <a:gd name="connsiteX83" fmla="*/ 92 w 337949"/>
                  <a:gd name="connsiteY83" fmla="*/ 218326 h 996878"/>
                  <a:gd name="connsiteX84" fmla="*/ 3461 w 337949"/>
                  <a:gd name="connsiteY84" fmla="*/ 187758 h 996878"/>
                  <a:gd name="connsiteX85" fmla="*/ 18862 w 337949"/>
                  <a:gd name="connsiteY85" fmla="*/ 161821 h 996878"/>
                  <a:gd name="connsiteX86" fmla="*/ 21750 w 337949"/>
                  <a:gd name="connsiteY86" fmla="*/ 159506 h 996878"/>
                  <a:gd name="connsiteX87" fmla="*/ 24637 w 337949"/>
                  <a:gd name="connsiteY87" fmla="*/ 157190 h 996878"/>
                  <a:gd name="connsiteX88" fmla="*/ 30894 w 337949"/>
                  <a:gd name="connsiteY88" fmla="*/ 153022 h 996878"/>
                  <a:gd name="connsiteX89" fmla="*/ 42926 w 337949"/>
                  <a:gd name="connsiteY89" fmla="*/ 144685 h 996878"/>
                  <a:gd name="connsiteX90" fmla="*/ 66990 w 337949"/>
                  <a:gd name="connsiteY90" fmla="*/ 128938 h 996878"/>
                  <a:gd name="connsiteX91" fmla="*/ 111749 w 337949"/>
                  <a:gd name="connsiteY91" fmla="*/ 97907 h 996878"/>
                  <a:gd name="connsiteX92" fmla="*/ 111749 w 337949"/>
                  <a:gd name="connsiteY92" fmla="*/ 99296 h 996878"/>
                  <a:gd name="connsiteX93" fmla="*/ 91535 w 337949"/>
                  <a:gd name="connsiteY93" fmla="*/ 88181 h 996878"/>
                  <a:gd name="connsiteX94" fmla="*/ 83835 w 337949"/>
                  <a:gd name="connsiteY94" fmla="*/ 79844 h 996878"/>
                  <a:gd name="connsiteX95" fmla="*/ 81910 w 337949"/>
                  <a:gd name="connsiteY95" fmla="*/ 74749 h 996878"/>
                  <a:gd name="connsiteX96" fmla="*/ 81910 w 337949"/>
                  <a:gd name="connsiteY96" fmla="*/ 71971 h 996878"/>
                  <a:gd name="connsiteX97" fmla="*/ 82391 w 337949"/>
                  <a:gd name="connsiteY97" fmla="*/ 69192 h 996878"/>
                  <a:gd name="connsiteX98" fmla="*/ 90572 w 337949"/>
                  <a:gd name="connsiteY98" fmla="*/ 49739 h 996878"/>
                  <a:gd name="connsiteX99" fmla="*/ 102123 w 337949"/>
                  <a:gd name="connsiteY99" fmla="*/ 33066 h 996878"/>
                  <a:gd name="connsiteX100" fmla="*/ 128112 w 337949"/>
                  <a:gd name="connsiteY100" fmla="*/ 5740 h 996878"/>
                  <a:gd name="connsiteX101" fmla="*/ 135813 w 337949"/>
                  <a:gd name="connsiteY101" fmla="*/ 646 h 996878"/>
                  <a:gd name="connsiteX102" fmla="*/ 144957 w 337949"/>
                  <a:gd name="connsiteY102" fmla="*/ 1109 h 996878"/>
                  <a:gd name="connsiteX103" fmla="*/ 158433 w 337949"/>
                  <a:gd name="connsiteY103" fmla="*/ 10835 h 996878"/>
                  <a:gd name="connsiteX104" fmla="*/ 157470 w 337949"/>
                  <a:gd name="connsiteY104" fmla="*/ 10835 h 996878"/>
                  <a:gd name="connsiteX105" fmla="*/ 179128 w 337949"/>
                  <a:gd name="connsiteY105" fmla="*/ 2035 h 996878"/>
                  <a:gd name="connsiteX106" fmla="*/ 190197 w 337949"/>
                  <a:gd name="connsiteY106" fmla="*/ 4351 h 996878"/>
                  <a:gd name="connsiteX107" fmla="*/ 198860 w 337949"/>
                  <a:gd name="connsiteY107" fmla="*/ 9445 h 996878"/>
                  <a:gd name="connsiteX108" fmla="*/ 227255 w 337949"/>
                  <a:gd name="connsiteY108" fmla="*/ 29361 h 996878"/>
                  <a:gd name="connsiteX109" fmla="*/ 227255 w 337949"/>
                  <a:gd name="connsiteY109" fmla="*/ 29361 h 996878"/>
                  <a:gd name="connsiteX110" fmla="*/ 258057 w 337949"/>
                  <a:gd name="connsiteY110" fmla="*/ 33992 h 996878"/>
                  <a:gd name="connsiteX111" fmla="*/ 265277 w 337949"/>
                  <a:gd name="connsiteY111" fmla="*/ 37697 h 996878"/>
                  <a:gd name="connsiteX112" fmla="*/ 266720 w 337949"/>
                  <a:gd name="connsiteY112" fmla="*/ 39087 h 996878"/>
                  <a:gd name="connsiteX113" fmla="*/ 267683 w 337949"/>
                  <a:gd name="connsiteY113" fmla="*/ 39550 h 996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337949" h="996878">
                    <a:moveTo>
                      <a:pt x="267683" y="39550"/>
                    </a:moveTo>
                    <a:cubicBezTo>
                      <a:pt x="267683" y="39550"/>
                      <a:pt x="267202" y="38624"/>
                      <a:pt x="265758" y="37697"/>
                    </a:cubicBezTo>
                    <a:cubicBezTo>
                      <a:pt x="263833" y="35845"/>
                      <a:pt x="261426" y="34919"/>
                      <a:pt x="258539" y="33992"/>
                    </a:cubicBezTo>
                    <a:cubicBezTo>
                      <a:pt x="248432" y="31213"/>
                      <a:pt x="238325" y="29824"/>
                      <a:pt x="227737" y="29824"/>
                    </a:cubicBezTo>
                    <a:lnTo>
                      <a:pt x="227737" y="29824"/>
                    </a:lnTo>
                    <a:lnTo>
                      <a:pt x="227737" y="29824"/>
                    </a:lnTo>
                    <a:cubicBezTo>
                      <a:pt x="219555" y="24266"/>
                      <a:pt x="210411" y="17319"/>
                      <a:pt x="198860" y="10372"/>
                    </a:cubicBezTo>
                    <a:cubicBezTo>
                      <a:pt x="193085" y="7130"/>
                      <a:pt x="187309" y="2035"/>
                      <a:pt x="179609" y="2961"/>
                    </a:cubicBezTo>
                    <a:cubicBezTo>
                      <a:pt x="171909" y="3888"/>
                      <a:pt x="164689" y="7130"/>
                      <a:pt x="158433" y="11761"/>
                    </a:cubicBezTo>
                    <a:lnTo>
                      <a:pt x="157951" y="12224"/>
                    </a:lnTo>
                    <a:lnTo>
                      <a:pt x="157470" y="11761"/>
                    </a:lnTo>
                    <a:cubicBezTo>
                      <a:pt x="153620" y="7593"/>
                      <a:pt x="149288" y="4351"/>
                      <a:pt x="143994" y="2035"/>
                    </a:cubicBezTo>
                    <a:cubicBezTo>
                      <a:pt x="141588" y="1109"/>
                      <a:pt x="138700" y="646"/>
                      <a:pt x="135813" y="1572"/>
                    </a:cubicBezTo>
                    <a:cubicBezTo>
                      <a:pt x="133406" y="2961"/>
                      <a:pt x="130519" y="4351"/>
                      <a:pt x="128593" y="6667"/>
                    </a:cubicBezTo>
                    <a:cubicBezTo>
                      <a:pt x="119449" y="15003"/>
                      <a:pt x="110786" y="24266"/>
                      <a:pt x="102604" y="33992"/>
                    </a:cubicBezTo>
                    <a:cubicBezTo>
                      <a:pt x="98273" y="39087"/>
                      <a:pt x="94423" y="44645"/>
                      <a:pt x="91054" y="50202"/>
                    </a:cubicBezTo>
                    <a:cubicBezTo>
                      <a:pt x="87685" y="56223"/>
                      <a:pt x="84797" y="62708"/>
                      <a:pt x="83353" y="69192"/>
                    </a:cubicBezTo>
                    <a:cubicBezTo>
                      <a:pt x="83353" y="70118"/>
                      <a:pt x="82872" y="71044"/>
                      <a:pt x="82872" y="71507"/>
                    </a:cubicBezTo>
                    <a:lnTo>
                      <a:pt x="82872" y="73823"/>
                    </a:lnTo>
                    <a:cubicBezTo>
                      <a:pt x="83353" y="75213"/>
                      <a:pt x="83835" y="77065"/>
                      <a:pt x="84797" y="78455"/>
                    </a:cubicBezTo>
                    <a:cubicBezTo>
                      <a:pt x="86722" y="81697"/>
                      <a:pt x="89129" y="84012"/>
                      <a:pt x="92016" y="86328"/>
                    </a:cubicBezTo>
                    <a:cubicBezTo>
                      <a:pt x="98273" y="90960"/>
                      <a:pt x="105011" y="94665"/>
                      <a:pt x="112230" y="96981"/>
                    </a:cubicBezTo>
                    <a:lnTo>
                      <a:pt x="113674" y="97444"/>
                    </a:lnTo>
                    <a:lnTo>
                      <a:pt x="112711" y="98370"/>
                    </a:lnTo>
                    <a:cubicBezTo>
                      <a:pt x="98273" y="108559"/>
                      <a:pt x="83353" y="118749"/>
                      <a:pt x="67952" y="129401"/>
                    </a:cubicBezTo>
                    <a:lnTo>
                      <a:pt x="44370" y="145611"/>
                    </a:lnTo>
                    <a:lnTo>
                      <a:pt x="32338" y="153948"/>
                    </a:lnTo>
                    <a:cubicBezTo>
                      <a:pt x="30413" y="155337"/>
                      <a:pt x="28006" y="156727"/>
                      <a:pt x="26081" y="158116"/>
                    </a:cubicBezTo>
                    <a:lnTo>
                      <a:pt x="23194" y="160432"/>
                    </a:lnTo>
                    <a:cubicBezTo>
                      <a:pt x="22231" y="161358"/>
                      <a:pt x="21268" y="162285"/>
                      <a:pt x="20306" y="162748"/>
                    </a:cubicBezTo>
                    <a:cubicBezTo>
                      <a:pt x="13087" y="169695"/>
                      <a:pt x="7793" y="178495"/>
                      <a:pt x="5386" y="187758"/>
                    </a:cubicBezTo>
                    <a:cubicBezTo>
                      <a:pt x="2980" y="197484"/>
                      <a:pt x="1536" y="207673"/>
                      <a:pt x="2017" y="217862"/>
                    </a:cubicBezTo>
                    <a:cubicBezTo>
                      <a:pt x="2499" y="220178"/>
                      <a:pt x="3461" y="222494"/>
                      <a:pt x="4905" y="224810"/>
                    </a:cubicBezTo>
                    <a:cubicBezTo>
                      <a:pt x="6349" y="227125"/>
                      <a:pt x="7311" y="229441"/>
                      <a:pt x="8755" y="231757"/>
                    </a:cubicBezTo>
                    <a:cubicBezTo>
                      <a:pt x="11643" y="236388"/>
                      <a:pt x="14531" y="240557"/>
                      <a:pt x="17418" y="245188"/>
                    </a:cubicBezTo>
                    <a:cubicBezTo>
                      <a:pt x="23194" y="253988"/>
                      <a:pt x="29450" y="262788"/>
                      <a:pt x="36188" y="271588"/>
                    </a:cubicBezTo>
                    <a:lnTo>
                      <a:pt x="36188" y="271588"/>
                    </a:lnTo>
                    <a:lnTo>
                      <a:pt x="36188" y="271588"/>
                    </a:lnTo>
                    <a:cubicBezTo>
                      <a:pt x="52552" y="315587"/>
                      <a:pt x="67952" y="362365"/>
                      <a:pt x="83835" y="410532"/>
                    </a:cubicBezTo>
                    <a:cubicBezTo>
                      <a:pt x="97792" y="453605"/>
                      <a:pt x="110305" y="495752"/>
                      <a:pt x="121856" y="536972"/>
                    </a:cubicBezTo>
                    <a:cubicBezTo>
                      <a:pt x="127631" y="557350"/>
                      <a:pt x="132925" y="577729"/>
                      <a:pt x="138219" y="597644"/>
                    </a:cubicBezTo>
                    <a:cubicBezTo>
                      <a:pt x="143513" y="617560"/>
                      <a:pt x="147845" y="637012"/>
                      <a:pt x="152176" y="656001"/>
                    </a:cubicBezTo>
                    <a:cubicBezTo>
                      <a:pt x="156508" y="674990"/>
                      <a:pt x="160358" y="693516"/>
                      <a:pt x="163727" y="712042"/>
                    </a:cubicBezTo>
                    <a:cubicBezTo>
                      <a:pt x="165652" y="721305"/>
                      <a:pt x="167577" y="730105"/>
                      <a:pt x="169502" y="738905"/>
                    </a:cubicBezTo>
                    <a:cubicBezTo>
                      <a:pt x="170465" y="743536"/>
                      <a:pt x="171427" y="747705"/>
                      <a:pt x="172390" y="751873"/>
                    </a:cubicBezTo>
                    <a:cubicBezTo>
                      <a:pt x="173352" y="756041"/>
                      <a:pt x="174796" y="760210"/>
                      <a:pt x="175759" y="764378"/>
                    </a:cubicBezTo>
                    <a:cubicBezTo>
                      <a:pt x="176721" y="768546"/>
                      <a:pt x="178165" y="772715"/>
                      <a:pt x="179128" y="776883"/>
                    </a:cubicBezTo>
                    <a:cubicBezTo>
                      <a:pt x="179609" y="779199"/>
                      <a:pt x="180090" y="781051"/>
                      <a:pt x="181053" y="782904"/>
                    </a:cubicBezTo>
                    <a:cubicBezTo>
                      <a:pt x="182015" y="784756"/>
                      <a:pt x="182497" y="787072"/>
                      <a:pt x="182978" y="788925"/>
                    </a:cubicBezTo>
                    <a:lnTo>
                      <a:pt x="191160" y="812082"/>
                    </a:lnTo>
                    <a:cubicBezTo>
                      <a:pt x="194047" y="819493"/>
                      <a:pt x="197416" y="826903"/>
                      <a:pt x="200304" y="833850"/>
                    </a:cubicBezTo>
                    <a:cubicBezTo>
                      <a:pt x="200785" y="835703"/>
                      <a:pt x="201748" y="837555"/>
                      <a:pt x="202710" y="838945"/>
                    </a:cubicBezTo>
                    <a:lnTo>
                      <a:pt x="205117" y="844039"/>
                    </a:lnTo>
                    <a:lnTo>
                      <a:pt x="209930" y="854229"/>
                    </a:lnTo>
                    <a:cubicBezTo>
                      <a:pt x="221961" y="878313"/>
                      <a:pt x="236400" y="900544"/>
                      <a:pt x="253245" y="921849"/>
                    </a:cubicBezTo>
                    <a:cubicBezTo>
                      <a:pt x="266239" y="937596"/>
                      <a:pt x="280677" y="951953"/>
                      <a:pt x="296078" y="965385"/>
                    </a:cubicBezTo>
                    <a:cubicBezTo>
                      <a:pt x="305704" y="973721"/>
                      <a:pt x="316292" y="981595"/>
                      <a:pt x="326880" y="989005"/>
                    </a:cubicBezTo>
                    <a:lnTo>
                      <a:pt x="335062" y="995026"/>
                    </a:lnTo>
                    <a:lnTo>
                      <a:pt x="337949" y="996879"/>
                    </a:lnTo>
                    <a:lnTo>
                      <a:pt x="335062" y="995026"/>
                    </a:lnTo>
                    <a:lnTo>
                      <a:pt x="326399" y="989468"/>
                    </a:lnTo>
                    <a:cubicBezTo>
                      <a:pt x="298485" y="970942"/>
                      <a:pt x="272977" y="948248"/>
                      <a:pt x="251801" y="922775"/>
                    </a:cubicBezTo>
                    <a:cubicBezTo>
                      <a:pt x="234956" y="901933"/>
                      <a:pt x="220036" y="879239"/>
                      <a:pt x="208004" y="855155"/>
                    </a:cubicBezTo>
                    <a:cubicBezTo>
                      <a:pt x="206079" y="851913"/>
                      <a:pt x="204635" y="848671"/>
                      <a:pt x="203192" y="844966"/>
                    </a:cubicBezTo>
                    <a:cubicBezTo>
                      <a:pt x="202229" y="843113"/>
                      <a:pt x="201266" y="841724"/>
                      <a:pt x="200785" y="839871"/>
                    </a:cubicBezTo>
                    <a:cubicBezTo>
                      <a:pt x="200304" y="838019"/>
                      <a:pt x="199341" y="836166"/>
                      <a:pt x="198379" y="834777"/>
                    </a:cubicBezTo>
                    <a:lnTo>
                      <a:pt x="189234" y="813009"/>
                    </a:lnTo>
                    <a:cubicBezTo>
                      <a:pt x="186347" y="805135"/>
                      <a:pt x="183940" y="797725"/>
                      <a:pt x="181053" y="789851"/>
                    </a:cubicBezTo>
                    <a:cubicBezTo>
                      <a:pt x="180572" y="787999"/>
                      <a:pt x="179609" y="785683"/>
                      <a:pt x="179128" y="783830"/>
                    </a:cubicBezTo>
                    <a:lnTo>
                      <a:pt x="177203" y="777809"/>
                    </a:lnTo>
                    <a:cubicBezTo>
                      <a:pt x="176240" y="773641"/>
                      <a:pt x="174796" y="769473"/>
                      <a:pt x="173834" y="765304"/>
                    </a:cubicBezTo>
                    <a:cubicBezTo>
                      <a:pt x="172871" y="761136"/>
                      <a:pt x="171427" y="756968"/>
                      <a:pt x="170465" y="752799"/>
                    </a:cubicBezTo>
                    <a:cubicBezTo>
                      <a:pt x="169502" y="748631"/>
                      <a:pt x="168540" y="743999"/>
                      <a:pt x="167577" y="739831"/>
                    </a:cubicBezTo>
                    <a:cubicBezTo>
                      <a:pt x="165652" y="731031"/>
                      <a:pt x="163727" y="722231"/>
                      <a:pt x="161802" y="712968"/>
                    </a:cubicBezTo>
                    <a:cubicBezTo>
                      <a:pt x="157951" y="694906"/>
                      <a:pt x="154582" y="675917"/>
                      <a:pt x="150251" y="656927"/>
                    </a:cubicBezTo>
                    <a:cubicBezTo>
                      <a:pt x="145919" y="637938"/>
                      <a:pt x="141107" y="618486"/>
                      <a:pt x="136294" y="598571"/>
                    </a:cubicBezTo>
                    <a:cubicBezTo>
                      <a:pt x="131481" y="578655"/>
                      <a:pt x="125706" y="558740"/>
                      <a:pt x="119930" y="537898"/>
                    </a:cubicBezTo>
                    <a:cubicBezTo>
                      <a:pt x="108380" y="496678"/>
                      <a:pt x="95867" y="454531"/>
                      <a:pt x="81910" y="411459"/>
                    </a:cubicBezTo>
                    <a:cubicBezTo>
                      <a:pt x="66509" y="363291"/>
                      <a:pt x="50626" y="316513"/>
                      <a:pt x="34263" y="272514"/>
                    </a:cubicBezTo>
                    <a:lnTo>
                      <a:pt x="34263" y="272514"/>
                    </a:lnTo>
                    <a:cubicBezTo>
                      <a:pt x="28006" y="263714"/>
                      <a:pt x="21750" y="254914"/>
                      <a:pt x="15493" y="246114"/>
                    </a:cubicBezTo>
                    <a:cubicBezTo>
                      <a:pt x="12605" y="241483"/>
                      <a:pt x="9718" y="237315"/>
                      <a:pt x="6830" y="232683"/>
                    </a:cubicBezTo>
                    <a:cubicBezTo>
                      <a:pt x="5386" y="230367"/>
                      <a:pt x="3942" y="228052"/>
                      <a:pt x="2980" y="225736"/>
                    </a:cubicBezTo>
                    <a:cubicBezTo>
                      <a:pt x="1536" y="223420"/>
                      <a:pt x="573" y="220641"/>
                      <a:pt x="92" y="218326"/>
                    </a:cubicBezTo>
                    <a:cubicBezTo>
                      <a:pt x="-389" y="208136"/>
                      <a:pt x="1055" y="197947"/>
                      <a:pt x="3461" y="187758"/>
                    </a:cubicBezTo>
                    <a:cubicBezTo>
                      <a:pt x="5868" y="178032"/>
                      <a:pt x="11643" y="169232"/>
                      <a:pt x="18862" y="161821"/>
                    </a:cubicBezTo>
                    <a:cubicBezTo>
                      <a:pt x="19825" y="160895"/>
                      <a:pt x="20787" y="159969"/>
                      <a:pt x="21750" y="159506"/>
                    </a:cubicBezTo>
                    <a:lnTo>
                      <a:pt x="24637" y="157190"/>
                    </a:lnTo>
                    <a:cubicBezTo>
                      <a:pt x="26563" y="155800"/>
                      <a:pt x="28969" y="154411"/>
                      <a:pt x="30894" y="153022"/>
                    </a:cubicBezTo>
                    <a:lnTo>
                      <a:pt x="42926" y="144685"/>
                    </a:lnTo>
                    <a:lnTo>
                      <a:pt x="66990" y="128938"/>
                    </a:lnTo>
                    <a:lnTo>
                      <a:pt x="111749" y="97907"/>
                    </a:lnTo>
                    <a:lnTo>
                      <a:pt x="111749" y="99296"/>
                    </a:lnTo>
                    <a:cubicBezTo>
                      <a:pt x="104530" y="96517"/>
                      <a:pt x="97792" y="92812"/>
                      <a:pt x="91535" y="88181"/>
                    </a:cubicBezTo>
                    <a:cubicBezTo>
                      <a:pt x="88647" y="85865"/>
                      <a:pt x="85760" y="83086"/>
                      <a:pt x="83835" y="79844"/>
                    </a:cubicBezTo>
                    <a:cubicBezTo>
                      <a:pt x="82872" y="77991"/>
                      <a:pt x="82391" y="76602"/>
                      <a:pt x="81910" y="74749"/>
                    </a:cubicBezTo>
                    <a:lnTo>
                      <a:pt x="81910" y="71971"/>
                    </a:lnTo>
                    <a:cubicBezTo>
                      <a:pt x="81910" y="71044"/>
                      <a:pt x="81910" y="70118"/>
                      <a:pt x="82391" y="69192"/>
                    </a:cubicBezTo>
                    <a:cubicBezTo>
                      <a:pt x="84316" y="62244"/>
                      <a:pt x="86722" y="55760"/>
                      <a:pt x="90572" y="49739"/>
                    </a:cubicBezTo>
                    <a:cubicBezTo>
                      <a:pt x="93941" y="43718"/>
                      <a:pt x="97792" y="38161"/>
                      <a:pt x="102123" y="33066"/>
                    </a:cubicBezTo>
                    <a:cubicBezTo>
                      <a:pt x="109824" y="23340"/>
                      <a:pt x="118968" y="14077"/>
                      <a:pt x="128112" y="5740"/>
                    </a:cubicBezTo>
                    <a:cubicBezTo>
                      <a:pt x="130519" y="3888"/>
                      <a:pt x="132925" y="2035"/>
                      <a:pt x="135813" y="646"/>
                    </a:cubicBezTo>
                    <a:cubicBezTo>
                      <a:pt x="138700" y="-281"/>
                      <a:pt x="142069" y="-281"/>
                      <a:pt x="144957" y="1109"/>
                    </a:cubicBezTo>
                    <a:cubicBezTo>
                      <a:pt x="150251" y="3424"/>
                      <a:pt x="155064" y="6667"/>
                      <a:pt x="158433" y="10835"/>
                    </a:cubicBezTo>
                    <a:lnTo>
                      <a:pt x="157470" y="10835"/>
                    </a:lnTo>
                    <a:cubicBezTo>
                      <a:pt x="163727" y="6203"/>
                      <a:pt x="171427" y="2961"/>
                      <a:pt x="179128" y="2035"/>
                    </a:cubicBezTo>
                    <a:cubicBezTo>
                      <a:pt x="182978" y="1572"/>
                      <a:pt x="186828" y="2498"/>
                      <a:pt x="190197" y="4351"/>
                    </a:cubicBezTo>
                    <a:cubicBezTo>
                      <a:pt x="193085" y="6203"/>
                      <a:pt x="196454" y="8056"/>
                      <a:pt x="198860" y="9445"/>
                    </a:cubicBezTo>
                    <a:cubicBezTo>
                      <a:pt x="209930" y="16393"/>
                      <a:pt x="219555" y="23340"/>
                      <a:pt x="227255" y="29361"/>
                    </a:cubicBezTo>
                    <a:lnTo>
                      <a:pt x="227255" y="29361"/>
                    </a:lnTo>
                    <a:cubicBezTo>
                      <a:pt x="237844" y="29361"/>
                      <a:pt x="247950" y="31213"/>
                      <a:pt x="258057" y="33992"/>
                    </a:cubicBezTo>
                    <a:cubicBezTo>
                      <a:pt x="260464" y="34919"/>
                      <a:pt x="262870" y="36308"/>
                      <a:pt x="265277" y="37697"/>
                    </a:cubicBezTo>
                    <a:cubicBezTo>
                      <a:pt x="265758" y="38161"/>
                      <a:pt x="266239" y="38624"/>
                      <a:pt x="266720" y="39087"/>
                    </a:cubicBezTo>
                    <a:lnTo>
                      <a:pt x="267683" y="39550"/>
                    </a:lnTo>
                    <a:close/>
                  </a:path>
                </a:pathLst>
              </a:custGeom>
              <a:solidFill>
                <a:srgbClr val="A67C52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: фигура 70">
                <a:extLst>
                  <a:ext uri="{FF2B5EF4-FFF2-40B4-BE49-F238E27FC236}">
                    <a16:creationId xmlns:a16="http://schemas.microsoft.com/office/drawing/2014/main" id="{E20FBA29-5020-C606-6AEF-12CC864E0499}"/>
                  </a:ext>
                </a:extLst>
              </p:cNvPr>
              <p:cNvSpPr/>
              <p:nvPr/>
            </p:nvSpPr>
            <p:spPr>
              <a:xfrm>
                <a:off x="11344343" y="1708047"/>
                <a:ext cx="54083" cy="24049"/>
              </a:xfrm>
              <a:custGeom>
                <a:avLst/>
                <a:gdLst>
                  <a:gd name="connsiteX0" fmla="*/ 54084 w 54083"/>
                  <a:gd name="connsiteY0" fmla="*/ 0 h 24049"/>
                  <a:gd name="connsiteX1" fmla="*/ 53602 w 54083"/>
                  <a:gd name="connsiteY1" fmla="*/ 2779 h 24049"/>
                  <a:gd name="connsiteX2" fmla="*/ 50715 w 54083"/>
                  <a:gd name="connsiteY2" fmla="*/ 9263 h 24049"/>
                  <a:gd name="connsiteX3" fmla="*/ 7400 w 54083"/>
                  <a:gd name="connsiteY3" fmla="*/ 19915 h 24049"/>
                  <a:gd name="connsiteX4" fmla="*/ 1624 w 54083"/>
                  <a:gd name="connsiteY4" fmla="*/ 15747 h 24049"/>
                  <a:gd name="connsiteX5" fmla="*/ 180 w 54083"/>
                  <a:gd name="connsiteY5" fmla="*/ 13894 h 24049"/>
                  <a:gd name="connsiteX6" fmla="*/ 8362 w 54083"/>
                  <a:gd name="connsiteY6" fmla="*/ 18989 h 24049"/>
                  <a:gd name="connsiteX7" fmla="*/ 30982 w 54083"/>
                  <a:gd name="connsiteY7" fmla="*/ 21768 h 24049"/>
                  <a:gd name="connsiteX8" fmla="*/ 49752 w 54083"/>
                  <a:gd name="connsiteY8" fmla="*/ 9263 h 24049"/>
                  <a:gd name="connsiteX9" fmla="*/ 54084 w 54083"/>
                  <a:gd name="connsiteY9" fmla="*/ 0 h 24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083" h="24049">
                    <a:moveTo>
                      <a:pt x="54084" y="0"/>
                    </a:moveTo>
                    <a:cubicBezTo>
                      <a:pt x="54084" y="926"/>
                      <a:pt x="54084" y="1853"/>
                      <a:pt x="53602" y="2779"/>
                    </a:cubicBezTo>
                    <a:cubicBezTo>
                      <a:pt x="52640" y="5095"/>
                      <a:pt x="51677" y="6947"/>
                      <a:pt x="50715" y="9263"/>
                    </a:cubicBezTo>
                    <a:cubicBezTo>
                      <a:pt x="41570" y="23621"/>
                      <a:pt x="22801" y="28252"/>
                      <a:pt x="7400" y="19915"/>
                    </a:cubicBezTo>
                    <a:cubicBezTo>
                      <a:pt x="5475" y="18526"/>
                      <a:pt x="3068" y="17136"/>
                      <a:pt x="1624" y="15747"/>
                    </a:cubicBezTo>
                    <a:cubicBezTo>
                      <a:pt x="180" y="14358"/>
                      <a:pt x="-301" y="13894"/>
                      <a:pt x="180" y="13894"/>
                    </a:cubicBezTo>
                    <a:cubicBezTo>
                      <a:pt x="2587" y="15747"/>
                      <a:pt x="5475" y="17600"/>
                      <a:pt x="8362" y="18989"/>
                    </a:cubicBezTo>
                    <a:cubicBezTo>
                      <a:pt x="15581" y="22231"/>
                      <a:pt x="23282" y="23157"/>
                      <a:pt x="30982" y="21768"/>
                    </a:cubicBezTo>
                    <a:cubicBezTo>
                      <a:pt x="38683" y="19915"/>
                      <a:pt x="44939" y="15284"/>
                      <a:pt x="49752" y="9263"/>
                    </a:cubicBezTo>
                    <a:cubicBezTo>
                      <a:pt x="52640" y="3242"/>
                      <a:pt x="53602" y="0"/>
                      <a:pt x="54084" y="0"/>
                    </a:cubicBezTo>
                    <a:close/>
                  </a:path>
                </a:pathLst>
              </a:custGeom>
              <a:solidFill>
                <a:srgbClr val="8C6239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: фигура 71">
                <a:extLst>
                  <a:ext uri="{FF2B5EF4-FFF2-40B4-BE49-F238E27FC236}">
                    <a16:creationId xmlns:a16="http://schemas.microsoft.com/office/drawing/2014/main" id="{C1483973-A8AE-556F-76FC-1F02BE8A2705}"/>
                  </a:ext>
                </a:extLst>
              </p:cNvPr>
              <p:cNvSpPr/>
              <p:nvPr/>
            </p:nvSpPr>
            <p:spPr>
              <a:xfrm>
                <a:off x="11407571" y="1642743"/>
                <a:ext cx="48729" cy="115787"/>
              </a:xfrm>
              <a:custGeom>
                <a:avLst/>
                <a:gdLst>
                  <a:gd name="connsiteX0" fmla="*/ 3369 w 48729"/>
                  <a:gd name="connsiteY0" fmla="*/ 115324 h 115787"/>
                  <a:gd name="connsiteX1" fmla="*/ 8663 w 48729"/>
                  <a:gd name="connsiteY1" fmla="*/ 112082 h 115787"/>
                  <a:gd name="connsiteX2" fmla="*/ 21176 w 48729"/>
                  <a:gd name="connsiteY2" fmla="*/ 101430 h 115787"/>
                  <a:gd name="connsiteX3" fmla="*/ 36096 w 48729"/>
                  <a:gd name="connsiteY3" fmla="*/ 82904 h 115787"/>
                  <a:gd name="connsiteX4" fmla="*/ 43796 w 48729"/>
                  <a:gd name="connsiteY4" fmla="*/ 71325 h 115787"/>
                  <a:gd name="connsiteX5" fmla="*/ 46684 w 48729"/>
                  <a:gd name="connsiteY5" fmla="*/ 57430 h 115787"/>
                  <a:gd name="connsiteX6" fmla="*/ 40427 w 48729"/>
                  <a:gd name="connsiteY6" fmla="*/ 44462 h 115787"/>
                  <a:gd name="connsiteX7" fmla="*/ 31283 w 48729"/>
                  <a:gd name="connsiteY7" fmla="*/ 33810 h 115787"/>
                  <a:gd name="connsiteX8" fmla="*/ 15401 w 48729"/>
                  <a:gd name="connsiteY8" fmla="*/ 15747 h 115787"/>
                  <a:gd name="connsiteX9" fmla="*/ 4332 w 48729"/>
                  <a:gd name="connsiteY9" fmla="*/ 4168 h 115787"/>
                  <a:gd name="connsiteX10" fmla="*/ 0 w 48729"/>
                  <a:gd name="connsiteY10" fmla="*/ 0 h 115787"/>
                  <a:gd name="connsiteX11" fmla="*/ 1444 w 48729"/>
                  <a:gd name="connsiteY11" fmla="*/ 926 h 115787"/>
                  <a:gd name="connsiteX12" fmla="*/ 4813 w 48729"/>
                  <a:gd name="connsiteY12" fmla="*/ 3705 h 115787"/>
                  <a:gd name="connsiteX13" fmla="*/ 16364 w 48729"/>
                  <a:gd name="connsiteY13" fmla="*/ 15284 h 115787"/>
                  <a:gd name="connsiteX14" fmla="*/ 32246 w 48729"/>
                  <a:gd name="connsiteY14" fmla="*/ 33347 h 115787"/>
                  <a:gd name="connsiteX15" fmla="*/ 41871 w 48729"/>
                  <a:gd name="connsiteY15" fmla="*/ 43999 h 115787"/>
                  <a:gd name="connsiteX16" fmla="*/ 48609 w 48729"/>
                  <a:gd name="connsiteY16" fmla="*/ 57894 h 115787"/>
                  <a:gd name="connsiteX17" fmla="*/ 45722 w 48729"/>
                  <a:gd name="connsiteY17" fmla="*/ 73178 h 115787"/>
                  <a:gd name="connsiteX18" fmla="*/ 37540 w 48729"/>
                  <a:gd name="connsiteY18" fmla="*/ 85219 h 115787"/>
                  <a:gd name="connsiteX19" fmla="*/ 22139 w 48729"/>
                  <a:gd name="connsiteY19" fmla="*/ 103745 h 115787"/>
                  <a:gd name="connsiteX20" fmla="*/ 9144 w 48729"/>
                  <a:gd name="connsiteY20" fmla="*/ 113935 h 115787"/>
                  <a:gd name="connsiteX21" fmla="*/ 5294 w 48729"/>
                  <a:gd name="connsiteY21" fmla="*/ 115787 h 115787"/>
                  <a:gd name="connsiteX22" fmla="*/ 3369 w 48729"/>
                  <a:gd name="connsiteY22" fmla="*/ 115324 h 11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729" h="115787">
                    <a:moveTo>
                      <a:pt x="3369" y="115324"/>
                    </a:moveTo>
                    <a:cubicBezTo>
                      <a:pt x="3369" y="115324"/>
                      <a:pt x="5294" y="114398"/>
                      <a:pt x="8663" y="112082"/>
                    </a:cubicBezTo>
                    <a:cubicBezTo>
                      <a:pt x="12994" y="108840"/>
                      <a:pt x="17326" y="105598"/>
                      <a:pt x="21176" y="101430"/>
                    </a:cubicBezTo>
                    <a:cubicBezTo>
                      <a:pt x="26470" y="95409"/>
                      <a:pt x="31764" y="89388"/>
                      <a:pt x="36096" y="82904"/>
                    </a:cubicBezTo>
                    <a:cubicBezTo>
                      <a:pt x="38984" y="79198"/>
                      <a:pt x="41390" y="75493"/>
                      <a:pt x="43796" y="71325"/>
                    </a:cubicBezTo>
                    <a:cubicBezTo>
                      <a:pt x="46203" y="67157"/>
                      <a:pt x="47165" y="62062"/>
                      <a:pt x="46684" y="57430"/>
                    </a:cubicBezTo>
                    <a:cubicBezTo>
                      <a:pt x="45722" y="52799"/>
                      <a:pt x="43315" y="48167"/>
                      <a:pt x="40427" y="44462"/>
                    </a:cubicBezTo>
                    <a:cubicBezTo>
                      <a:pt x="37540" y="40757"/>
                      <a:pt x="34171" y="37052"/>
                      <a:pt x="31283" y="33810"/>
                    </a:cubicBezTo>
                    <a:cubicBezTo>
                      <a:pt x="25026" y="26863"/>
                      <a:pt x="20214" y="20842"/>
                      <a:pt x="15401" y="15747"/>
                    </a:cubicBezTo>
                    <a:cubicBezTo>
                      <a:pt x="10588" y="10652"/>
                      <a:pt x="7219" y="6484"/>
                      <a:pt x="4332" y="4168"/>
                    </a:cubicBezTo>
                    <a:cubicBezTo>
                      <a:pt x="2888" y="2779"/>
                      <a:pt x="1444" y="1389"/>
                      <a:pt x="0" y="0"/>
                    </a:cubicBezTo>
                    <a:cubicBezTo>
                      <a:pt x="481" y="0"/>
                      <a:pt x="963" y="463"/>
                      <a:pt x="1444" y="926"/>
                    </a:cubicBezTo>
                    <a:cubicBezTo>
                      <a:pt x="2406" y="1389"/>
                      <a:pt x="3369" y="2316"/>
                      <a:pt x="4813" y="3705"/>
                    </a:cubicBezTo>
                    <a:cubicBezTo>
                      <a:pt x="9144" y="7410"/>
                      <a:pt x="12994" y="11116"/>
                      <a:pt x="16364" y="15284"/>
                    </a:cubicBezTo>
                    <a:cubicBezTo>
                      <a:pt x="21176" y="20379"/>
                      <a:pt x="26470" y="26399"/>
                      <a:pt x="32246" y="33347"/>
                    </a:cubicBezTo>
                    <a:cubicBezTo>
                      <a:pt x="35133" y="36589"/>
                      <a:pt x="38502" y="40294"/>
                      <a:pt x="41871" y="43999"/>
                    </a:cubicBezTo>
                    <a:cubicBezTo>
                      <a:pt x="45240" y="48167"/>
                      <a:pt x="47647" y="52799"/>
                      <a:pt x="48609" y="57894"/>
                    </a:cubicBezTo>
                    <a:cubicBezTo>
                      <a:pt x="49090" y="62988"/>
                      <a:pt x="48128" y="68546"/>
                      <a:pt x="45722" y="73178"/>
                    </a:cubicBezTo>
                    <a:cubicBezTo>
                      <a:pt x="43315" y="77346"/>
                      <a:pt x="40909" y="81514"/>
                      <a:pt x="37540" y="85219"/>
                    </a:cubicBezTo>
                    <a:cubicBezTo>
                      <a:pt x="32727" y="91703"/>
                      <a:pt x="27433" y="97724"/>
                      <a:pt x="22139" y="103745"/>
                    </a:cubicBezTo>
                    <a:cubicBezTo>
                      <a:pt x="18289" y="107451"/>
                      <a:pt x="13957" y="111156"/>
                      <a:pt x="9144" y="113935"/>
                    </a:cubicBezTo>
                    <a:cubicBezTo>
                      <a:pt x="7700" y="114861"/>
                      <a:pt x="6738" y="115324"/>
                      <a:pt x="5294" y="115787"/>
                    </a:cubicBezTo>
                    <a:cubicBezTo>
                      <a:pt x="4332" y="115324"/>
                      <a:pt x="3850" y="115324"/>
                      <a:pt x="3369" y="115324"/>
                    </a:cubicBezTo>
                    <a:close/>
                  </a:path>
                </a:pathLst>
              </a:custGeom>
              <a:solidFill>
                <a:srgbClr val="8C6239"/>
              </a:solidFill>
              <a:ln w="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pic>
        <p:nvPicPr>
          <p:cNvPr id="89" name="Рисунок 88" descr="Головоломка со сплошной заливкой">
            <a:extLst>
              <a:ext uri="{FF2B5EF4-FFF2-40B4-BE49-F238E27FC236}">
                <a16:creationId xmlns:a16="http://schemas.microsoft.com/office/drawing/2014/main" id="{EF404EAC-E723-9420-C825-2FC3951B1B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9094" y="3473293"/>
            <a:ext cx="313445" cy="313445"/>
          </a:xfrm>
          <a:prstGeom prst="rect">
            <a:avLst/>
          </a:prstGeom>
        </p:spPr>
      </p:pic>
      <p:pic>
        <p:nvPicPr>
          <p:cNvPr id="90" name="Рисунок 89" descr="Головоломка со сплошной заливкой">
            <a:extLst>
              <a:ext uri="{FF2B5EF4-FFF2-40B4-BE49-F238E27FC236}">
                <a16:creationId xmlns:a16="http://schemas.microsoft.com/office/drawing/2014/main" id="{49629E39-F57A-BBB5-71D6-AF54139A41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9094" y="4308151"/>
            <a:ext cx="313445" cy="313445"/>
          </a:xfrm>
          <a:prstGeom prst="rect">
            <a:avLst/>
          </a:prstGeom>
        </p:spPr>
      </p:pic>
      <p:pic>
        <p:nvPicPr>
          <p:cNvPr id="91" name="Рисунок 90" descr="Головоломка со сплошной заливкой">
            <a:extLst>
              <a:ext uri="{FF2B5EF4-FFF2-40B4-BE49-F238E27FC236}">
                <a16:creationId xmlns:a16="http://schemas.microsoft.com/office/drawing/2014/main" id="{A2575CC2-D75C-8232-0658-731644EA5F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9094" y="5374689"/>
            <a:ext cx="313445" cy="313445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:a16="http://schemas.microsoft.com/office/drawing/2014/main" id="{C7B50D26-1191-16A8-0910-3AC309BC43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4860" y="4801878"/>
            <a:ext cx="313445" cy="31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67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7136FBC-B3AC-78A0-9F57-BA4625FA208F}"/>
              </a:ext>
            </a:extLst>
          </p:cNvPr>
          <p:cNvGrpSpPr/>
          <p:nvPr/>
        </p:nvGrpSpPr>
        <p:grpSpPr>
          <a:xfrm>
            <a:off x="0" y="6249454"/>
            <a:ext cx="12179300" cy="640808"/>
            <a:chOff x="0" y="10295090"/>
            <a:chExt cx="20104100" cy="1057767"/>
          </a:xfrm>
        </p:grpSpPr>
        <p:sp>
          <p:nvSpPr>
            <p:cNvPr id="6" name="Прямоугольник">
              <a:extLst>
                <a:ext uri="{FF2B5EF4-FFF2-40B4-BE49-F238E27FC236}">
                  <a16:creationId xmlns:a16="http://schemas.microsoft.com/office/drawing/2014/main" id="{D4C522D3-5625-F29B-B21C-51AD0268B035}"/>
                </a:ext>
              </a:extLst>
            </p:cNvPr>
            <p:cNvSpPr/>
            <p:nvPr/>
          </p:nvSpPr>
          <p:spPr>
            <a:xfrm>
              <a:off x="0" y="10395281"/>
              <a:ext cx="20104100" cy="914069"/>
            </a:xfrm>
            <a:prstGeom prst="rect">
              <a:avLst/>
            </a:prstGeom>
            <a:solidFill>
              <a:srgbClr val="083E7B"/>
            </a:solidFill>
            <a:ln w="12700" cap="flat">
              <a:noFill/>
              <a:miter lim="400000"/>
            </a:ln>
            <a:effectLst/>
          </p:spPr>
          <p:txBody>
            <a:bodyPr wrap="square" lIns="27697" tIns="27697" rIns="27697" bIns="27697" numCol="1" anchor="ctr">
              <a:noAutofit/>
            </a:bodyPr>
            <a:lstStyle/>
            <a:p>
              <a:pPr marL="0" indent="0" algn="l" defTabSz="687879" hangingPunct="1">
                <a:lnSpc>
                  <a:spcPct val="120000"/>
                </a:lnSpc>
                <a:buClr>
                  <a:srgbClr val="000000"/>
                </a:buClr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sz="1090">
                <a:solidFill>
                  <a:srgbClr val="FFFFFF"/>
                </a:solidFill>
                <a:effectLst/>
                <a:latin typeface="Gill Sans"/>
                <a:sym typeface="Gill Sans"/>
              </a:endParaRPr>
            </a:p>
          </p:txBody>
        </p:sp>
        <p:pic>
          <p:nvPicPr>
            <p:cNvPr id="7" name="Изображение" descr="Изображение">
              <a:extLst>
                <a:ext uri="{FF2B5EF4-FFF2-40B4-BE49-F238E27FC236}">
                  <a16:creationId xmlns:a16="http://schemas.microsoft.com/office/drawing/2014/main" id="{C0BEED59-1FE9-5782-0C06-3D6B5A6FB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43962" y="10295090"/>
              <a:ext cx="1356122" cy="1057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" name="Изображение" descr="Изображение">
            <a:extLst>
              <a:ext uri="{FF2B5EF4-FFF2-40B4-BE49-F238E27FC236}">
                <a16:creationId xmlns:a16="http://schemas.microsoft.com/office/drawing/2014/main" id="{88A1C375-1EC8-5BC0-EE56-EE48A312E8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15445" y="159301"/>
            <a:ext cx="1718847" cy="243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Изображение" descr="Изображение">
            <a:extLst>
              <a:ext uri="{FF2B5EF4-FFF2-40B4-BE49-F238E27FC236}">
                <a16:creationId xmlns:a16="http://schemas.microsoft.com/office/drawing/2014/main" id="{D3983D23-DCAC-2D45-CA6D-015E9069B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28" y="422057"/>
            <a:ext cx="9324844" cy="47143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0" name="Рисунок 19" descr="Звонок">
            <a:extLst>
              <a:ext uri="{FF2B5EF4-FFF2-40B4-BE49-F238E27FC236}">
                <a16:creationId xmlns:a16="http://schemas.microsoft.com/office/drawing/2014/main" id="{FB3507FB-813B-E060-2F3C-A86538E823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7718" y="939081"/>
            <a:ext cx="530028" cy="5300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4D64B2-5C9D-EED3-F26B-5E81EFB2F8CE}"/>
              </a:ext>
            </a:extLst>
          </p:cNvPr>
          <p:cNvSpPr txBox="1"/>
          <p:nvPr/>
        </p:nvSpPr>
        <p:spPr>
          <a:xfrm>
            <a:off x="364751" y="1607173"/>
            <a:ext cx="53318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Лифтовая отрасль и сфера вертикального транспорта: 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Постановление Правительства Российской Федерации от 20 октября 2023 г. № 1744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Строительство, инженерные изыскания, градостроительство, архитектурно-строительное проектирование: 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Федеральный закон от 29.12.2022 г. № 612-ФЗ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Обеспечение безопасности в чрезвычайных ситуациях: 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Федеральный закон от 24.09.2022 № 370-ФЗ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Экспертиза в области промышленной безопасности: 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Федеральный закон от 25 декабря 2023 г. № 637-ФЗ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1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Законопроект для квалификаций в области управления </a:t>
            </a:r>
            <a:r>
              <a:rPr lang="ru-RU" sz="1400" b="1" i="1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многоквратирными</a:t>
            </a:r>
            <a:r>
              <a:rPr lang="ru-RU" sz="1400" b="1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домами 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3397C884-5A7D-2151-2617-55E01A38C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859" y="96846"/>
            <a:ext cx="9430119" cy="36851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Независимая оценка квалификации: расширение ареала применения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7D4ACC-2FFC-A2BF-F8B7-7D467F30778B}"/>
              </a:ext>
            </a:extLst>
          </p:cNvPr>
          <p:cNvSpPr txBox="1"/>
          <p:nvPr/>
        </p:nvSpPr>
        <p:spPr>
          <a:xfrm>
            <a:off x="7094484" y="1624900"/>
            <a:ext cx="4532261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2018 года: 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24 вуза, более 300 колледжей, 16 СПК, 18 направлений подготовки, около 50 профессий и специальностей, около 8000 студентов и выпускников, сдававших профессиональный экзамен </a:t>
            </a:r>
          </a:p>
          <a:p>
            <a:pPr marL="0" indent="0" algn="l"/>
            <a:r>
              <a:rPr lang="ru-RU" sz="14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Методические рекомендации Минобрнауки о применении НОК в высшем образовании</a:t>
            </a:r>
          </a:p>
          <a:p>
            <a:pPr marL="0" indent="0" algn="l"/>
            <a:r>
              <a:rPr lang="ru-RU" sz="14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Методические рекомендации ИРПО по совмещению дем. экзамена и НОК 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(с учетом особенностей ГМК и машиностроения)</a:t>
            </a:r>
          </a:p>
          <a:p>
            <a:pPr marL="0" indent="0" algn="l"/>
            <a:endParaRPr lang="ru-RU" sz="1200" kern="1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A02B86-6444-3A8C-0C3A-21FD0F8BD3D5}"/>
              </a:ext>
            </a:extLst>
          </p:cNvPr>
          <p:cNvSpPr txBox="1"/>
          <p:nvPr/>
        </p:nvSpPr>
        <p:spPr>
          <a:xfrm>
            <a:off x="468476" y="5002437"/>
            <a:ext cx="50494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Подтверждение квалификации через НОК в случае отсутствия документов об образовании 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(Приказ Минтруда России от 21.12.2022 N 804н)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8A0026C-14D3-B185-8C33-445DE792ABD5}"/>
              </a:ext>
            </a:extLst>
          </p:cNvPr>
          <p:cNvSpPr txBox="1"/>
          <p:nvPr/>
        </p:nvSpPr>
        <p:spPr>
          <a:xfrm>
            <a:off x="6968360" y="5038684"/>
            <a:ext cx="484871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defTabSz="455145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kern="1200" dirty="0">
                <a:solidFill>
                  <a:schemeClr val="tx1"/>
                </a:solidFill>
                <a:effectLst/>
                <a:latin typeface="Pancetta Serif Pro SemiBold"/>
              </a:rPr>
              <a:t>Законопроект,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Pancetta Serif Pro SemiBold"/>
              </a:rPr>
              <a:t> в котором устанавливаются требования к квалификации лиц, осуществляющих функции топ-менеджмента организаций – участников финансового рынка: свидетельство о НОК сокращает требования к опыту практической деятельности с 3 лет до 1 года</a:t>
            </a: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BB40CE67-F60E-A5F9-6837-2A773DB47B4B}"/>
              </a:ext>
            </a:extLst>
          </p:cNvPr>
          <p:cNvSpPr/>
          <p:nvPr/>
        </p:nvSpPr>
        <p:spPr>
          <a:xfrm>
            <a:off x="468475" y="945522"/>
            <a:ext cx="5049456" cy="618111"/>
          </a:xfrm>
          <a:prstGeom prst="roundRect">
            <a:avLst>
              <a:gd name="adj" fmla="val 0"/>
            </a:avLst>
          </a:prstGeom>
          <a:solidFill>
            <a:srgbClr val="EC3A3E"/>
          </a:solidFill>
          <a:ln>
            <a:solidFill>
              <a:srgbClr val="EC3A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/>
            <a:r>
              <a:rPr lang="ru-RU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Обязательность оценки для определенных видов проф. деятельности</a:t>
            </a:r>
          </a:p>
        </p:txBody>
      </p:sp>
      <p:sp>
        <p:nvSpPr>
          <p:cNvPr id="94" name="Прямоугольник: скругленные углы 93">
            <a:extLst>
              <a:ext uri="{FF2B5EF4-FFF2-40B4-BE49-F238E27FC236}">
                <a16:creationId xmlns:a16="http://schemas.microsoft.com/office/drawing/2014/main" id="{07FC816B-D0D4-F981-9D36-E37048B6D076}"/>
              </a:ext>
            </a:extLst>
          </p:cNvPr>
          <p:cNvSpPr/>
          <p:nvPr/>
        </p:nvSpPr>
        <p:spPr>
          <a:xfrm>
            <a:off x="468476" y="4428817"/>
            <a:ext cx="5049455" cy="553755"/>
          </a:xfrm>
          <a:prstGeom prst="roundRect">
            <a:avLst>
              <a:gd name="adj" fmla="val 0"/>
            </a:avLst>
          </a:prstGeom>
          <a:solidFill>
            <a:srgbClr val="2B7CC1"/>
          </a:solidFill>
          <a:ln>
            <a:solidFill>
              <a:srgbClr val="2B7C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/>
            <a:r>
              <a:rPr lang="ru-RU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Подтверждение результатов неформального образования</a:t>
            </a:r>
          </a:p>
        </p:txBody>
      </p:sp>
      <p:sp>
        <p:nvSpPr>
          <p:cNvPr id="96" name="Прямоугольник: скругленные углы 95">
            <a:extLst>
              <a:ext uri="{FF2B5EF4-FFF2-40B4-BE49-F238E27FC236}">
                <a16:creationId xmlns:a16="http://schemas.microsoft.com/office/drawing/2014/main" id="{AB550D74-F72D-B57D-0671-0C2E661D4118}"/>
              </a:ext>
            </a:extLst>
          </p:cNvPr>
          <p:cNvSpPr/>
          <p:nvPr/>
        </p:nvSpPr>
        <p:spPr>
          <a:xfrm>
            <a:off x="6968360" y="954188"/>
            <a:ext cx="4742465" cy="618111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/>
            <a:r>
              <a:rPr lang="ru-RU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Профессиональный экзамен для студентов вузов, колледжей и слушателей ДПП</a:t>
            </a:r>
          </a:p>
        </p:txBody>
      </p:sp>
      <p:sp>
        <p:nvSpPr>
          <p:cNvPr id="97" name="Прямоугольник: скругленные углы 96">
            <a:extLst>
              <a:ext uri="{FF2B5EF4-FFF2-40B4-BE49-F238E27FC236}">
                <a16:creationId xmlns:a16="http://schemas.microsoft.com/office/drawing/2014/main" id="{648C6B3A-95F9-E3EF-0830-190C9859F8E8}"/>
              </a:ext>
            </a:extLst>
          </p:cNvPr>
          <p:cNvSpPr/>
          <p:nvPr/>
        </p:nvSpPr>
        <p:spPr>
          <a:xfrm>
            <a:off x="6978869" y="4435359"/>
            <a:ext cx="4835679" cy="593466"/>
          </a:xfrm>
          <a:prstGeom prst="roundRect">
            <a:avLst>
              <a:gd name="adj" fmla="val 0"/>
            </a:avLst>
          </a:prstGeom>
          <a:solidFill>
            <a:srgbClr val="BFBFBF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/>
            <a:r>
              <a:rPr lang="ru-RU" sz="1800" b="1" dirty="0">
                <a:solidFill>
                  <a:srgbClr val="083E7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НОК как альтернативная траектория получения должности</a:t>
            </a:r>
          </a:p>
        </p:txBody>
      </p:sp>
    </p:spTree>
    <p:extLst>
      <p:ext uri="{BB962C8B-B14F-4D97-AF65-F5344CB8AC3E}">
        <p14:creationId xmlns:p14="http://schemas.microsoft.com/office/powerpoint/2010/main" val="1417258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7136FBC-B3AC-78A0-9F57-BA4625FA208F}"/>
              </a:ext>
            </a:extLst>
          </p:cNvPr>
          <p:cNvGrpSpPr/>
          <p:nvPr/>
        </p:nvGrpSpPr>
        <p:grpSpPr>
          <a:xfrm>
            <a:off x="0" y="6249454"/>
            <a:ext cx="12179300" cy="640808"/>
            <a:chOff x="0" y="10295090"/>
            <a:chExt cx="20104100" cy="1057767"/>
          </a:xfrm>
        </p:grpSpPr>
        <p:sp>
          <p:nvSpPr>
            <p:cNvPr id="6" name="Прямоугольник">
              <a:extLst>
                <a:ext uri="{FF2B5EF4-FFF2-40B4-BE49-F238E27FC236}">
                  <a16:creationId xmlns:a16="http://schemas.microsoft.com/office/drawing/2014/main" id="{D4C522D3-5625-F29B-B21C-51AD0268B035}"/>
                </a:ext>
              </a:extLst>
            </p:cNvPr>
            <p:cNvSpPr/>
            <p:nvPr/>
          </p:nvSpPr>
          <p:spPr>
            <a:xfrm>
              <a:off x="0" y="10395281"/>
              <a:ext cx="20104100" cy="914069"/>
            </a:xfrm>
            <a:prstGeom prst="rect">
              <a:avLst/>
            </a:prstGeom>
            <a:solidFill>
              <a:srgbClr val="083E7B"/>
            </a:solidFill>
            <a:ln w="12700" cap="flat">
              <a:noFill/>
              <a:miter lim="400000"/>
            </a:ln>
            <a:effectLst/>
          </p:spPr>
          <p:txBody>
            <a:bodyPr wrap="square" lIns="27697" tIns="27697" rIns="27697" bIns="27697" numCol="1" anchor="ctr">
              <a:noAutofit/>
            </a:bodyPr>
            <a:lstStyle/>
            <a:p>
              <a:pPr marL="0" indent="0" algn="l" defTabSz="687879" hangingPunct="1">
                <a:lnSpc>
                  <a:spcPct val="120000"/>
                </a:lnSpc>
                <a:buClr>
                  <a:srgbClr val="000000"/>
                </a:buClr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sz="1090">
                <a:solidFill>
                  <a:srgbClr val="FFFFFF"/>
                </a:solidFill>
                <a:effectLst/>
                <a:latin typeface="Gill Sans"/>
                <a:sym typeface="Gill Sans"/>
              </a:endParaRPr>
            </a:p>
          </p:txBody>
        </p:sp>
        <p:pic>
          <p:nvPicPr>
            <p:cNvPr id="7" name="Изображение" descr="Изображение">
              <a:extLst>
                <a:ext uri="{FF2B5EF4-FFF2-40B4-BE49-F238E27FC236}">
                  <a16:creationId xmlns:a16="http://schemas.microsoft.com/office/drawing/2014/main" id="{C0BEED59-1FE9-5782-0C06-3D6B5A6FB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43962" y="10295090"/>
              <a:ext cx="1356122" cy="1057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" name="Изображение" descr="Изображение">
            <a:extLst>
              <a:ext uri="{FF2B5EF4-FFF2-40B4-BE49-F238E27FC236}">
                <a16:creationId xmlns:a16="http://schemas.microsoft.com/office/drawing/2014/main" id="{88A1C375-1EC8-5BC0-EE56-EE48A312E8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15445" y="159301"/>
            <a:ext cx="1718847" cy="243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Изображение" descr="Изображение">
            <a:extLst>
              <a:ext uri="{FF2B5EF4-FFF2-40B4-BE49-F238E27FC236}">
                <a16:creationId xmlns:a16="http://schemas.microsoft.com/office/drawing/2014/main" id="{D3983D23-DCAC-2D45-CA6D-015E9069B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28" y="527815"/>
            <a:ext cx="9324844" cy="47143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8C618-8ADE-1EAF-FD7E-39980344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81" y="159301"/>
            <a:ext cx="9430119" cy="36851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Управленческие решения для развития национальной системы квалификаций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53318-A2B2-FA00-7440-DDE68DBF190D}"/>
              </a:ext>
            </a:extLst>
          </p:cNvPr>
          <p:cNvSpPr txBox="1"/>
          <p:nvPr/>
        </p:nvSpPr>
        <p:spPr>
          <a:xfrm>
            <a:off x="894980" y="1145106"/>
            <a:ext cx="72280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hangingPunct="1">
              <a:spcBef>
                <a:spcPts val="1200"/>
              </a:spcBef>
              <a:spcAft>
                <a:spcPts val="1200"/>
              </a:spcAft>
            </a:pPr>
            <a:r>
              <a:rPr lang="ru-RU" sz="2800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включение положений, касающихся развития НСК, </a:t>
            </a:r>
            <a:r>
              <a:rPr lang="ru-RU" sz="2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в отраслевые документы стратегического планирования, национальные, федеральные и ведомственные проекты, а также государственные программы РФ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4D5DD7-A36C-8504-DF36-88F9BDAB65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99638" y="2317071"/>
            <a:ext cx="3979199" cy="4643425"/>
          </a:xfrm>
          <a:prstGeom prst="rect">
            <a:avLst/>
          </a:prstGeom>
        </p:spPr>
      </p:pic>
      <p:pic>
        <p:nvPicPr>
          <p:cNvPr id="5" name="Рисунок 4" descr="Флажок со сплошной заливкой">
            <a:extLst>
              <a:ext uri="{FF2B5EF4-FFF2-40B4-BE49-F238E27FC236}">
                <a16:creationId xmlns:a16="http://schemas.microsoft.com/office/drawing/2014/main" id="{AEC4D82B-5FEC-308E-660F-FB9AA363FE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6020" y="1297617"/>
            <a:ext cx="606070" cy="606070"/>
          </a:xfrm>
          <a:prstGeom prst="rect">
            <a:avLst/>
          </a:prstGeom>
        </p:spPr>
      </p:pic>
      <p:pic>
        <p:nvPicPr>
          <p:cNvPr id="12" name="Рисунок 11" descr="Флажок со сплошной заливкой">
            <a:extLst>
              <a:ext uri="{FF2B5EF4-FFF2-40B4-BE49-F238E27FC236}">
                <a16:creationId xmlns:a16="http://schemas.microsoft.com/office/drawing/2014/main" id="{30F992D7-6C1D-70FD-9465-0172B6CB78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6020" y="4028160"/>
            <a:ext cx="606070" cy="6060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F30BC1-C404-FD81-1C45-2B57D32D35E6}"/>
              </a:ext>
            </a:extLst>
          </p:cNvPr>
          <p:cNvSpPr txBox="1"/>
          <p:nvPr/>
        </p:nvSpPr>
        <p:spPr>
          <a:xfrm>
            <a:off x="894981" y="3854142"/>
            <a:ext cx="6810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hangingPunct="1">
              <a:spcBef>
                <a:spcPts val="1200"/>
              </a:spcBef>
              <a:spcAft>
                <a:spcPts val="1200"/>
              </a:spcAft>
            </a:pPr>
            <a:r>
              <a:rPr lang="ru-RU" sz="2800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поддержка институционального развития СПК</a:t>
            </a:r>
            <a:r>
              <a:rPr lang="ru-RU" sz="2800" kern="1200" dirty="0">
                <a:solidFill>
                  <a:srgbClr val="EC3A3E"/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, </a:t>
            </a:r>
            <a:r>
              <a:rPr lang="ru-RU" sz="2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создание цифровой платформы НСК</a:t>
            </a:r>
          </a:p>
        </p:txBody>
      </p:sp>
    </p:spTree>
    <p:extLst>
      <p:ext uri="{BB962C8B-B14F-4D97-AF65-F5344CB8AC3E}">
        <p14:creationId xmlns:p14="http://schemas.microsoft.com/office/powerpoint/2010/main" val="692486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id="{F6CBB2A5-D66D-416B-BE9D-ADDDFA6C0C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Изображение выглядит как человек, стена, мужчин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E0A4539D-CD64-40A0-9564-F61D74903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92" y="3572"/>
            <a:ext cx="12179300" cy="6850856"/>
          </a:xfrm>
          <a:prstGeom prst="rect">
            <a:avLst/>
          </a:prstGeom>
        </p:spPr>
      </p:pic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D98544D4-FEE4-4A89-900A-8FF6CDCA9B95}"/>
              </a:ext>
            </a:extLst>
          </p:cNvPr>
          <p:cNvSpPr txBox="1"/>
          <p:nvPr/>
        </p:nvSpPr>
        <p:spPr>
          <a:xfrm>
            <a:off x="510099" y="2742220"/>
            <a:ext cx="5340852" cy="227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45670" tIns="45670" rIns="45670" bIns="4567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defTabSz="1134354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sz="2398" b="1" dirty="0">
                <a:solidFill>
                  <a:prstClr val="whit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109240, </a:t>
            </a:r>
            <a:r>
              <a:rPr sz="2398" b="1" dirty="0" err="1">
                <a:solidFill>
                  <a:prstClr val="whit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Москва</a:t>
            </a:r>
            <a:endParaRPr sz="2398" b="1" dirty="0">
              <a:solidFill>
                <a:prstClr val="white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Gill Sans"/>
            </a:endParaRPr>
          </a:p>
          <a:p>
            <a:pPr indent="0" defTabSz="1134354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sz="2398" b="1" dirty="0" err="1">
                <a:solidFill>
                  <a:prstClr val="whit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Котельническая</a:t>
            </a:r>
            <a:r>
              <a:rPr sz="2398" b="1" dirty="0">
                <a:solidFill>
                  <a:prstClr val="whit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 </a:t>
            </a:r>
            <a:r>
              <a:rPr sz="2398" b="1" dirty="0" err="1">
                <a:solidFill>
                  <a:prstClr val="whit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набережная</a:t>
            </a:r>
            <a:r>
              <a:rPr sz="2398" b="1" dirty="0">
                <a:solidFill>
                  <a:prstClr val="whit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, 17</a:t>
            </a:r>
          </a:p>
          <a:p>
            <a:pPr indent="0" defTabSz="1134354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sz="2398" b="1" dirty="0" err="1">
                <a:solidFill>
                  <a:prstClr val="whit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Тел</a:t>
            </a:r>
            <a:r>
              <a:rPr sz="2398" b="1" dirty="0">
                <a:solidFill>
                  <a:prstClr val="whit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.: +7 (495) 966-16-86</a:t>
            </a:r>
          </a:p>
          <a:p>
            <a:pPr indent="0" defTabSz="1134354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sz="2398" b="1" dirty="0">
                <a:solidFill>
                  <a:prstClr val="whit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E-mail: </a:t>
            </a:r>
            <a:r>
              <a:rPr sz="2398" b="1" dirty="0">
                <a:solidFill>
                  <a:prstClr val="whit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info@nark.ru</a:t>
            </a:r>
            <a:r>
              <a:rPr lang="ru-RU" sz="2398" b="1" dirty="0">
                <a:solidFill>
                  <a:prstClr val="whit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, </a:t>
            </a:r>
            <a:r>
              <a:rPr lang="en-US" sz="2398" b="1" dirty="0">
                <a:solidFill>
                  <a:prstClr val="whit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bc@nark.ru</a:t>
            </a:r>
            <a:endParaRPr sz="2398" b="1" dirty="0">
              <a:solidFill>
                <a:prstClr val="white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Gill Sans"/>
            </a:endParaRPr>
          </a:p>
          <a:p>
            <a:pPr indent="0" defTabSz="1134354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398" b="1" dirty="0">
                <a:solidFill>
                  <a:prstClr val="whit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https://bc-nark.ru</a:t>
            </a:r>
            <a:r>
              <a:rPr lang="en-US" sz="2398" b="1" dirty="0">
                <a:solidFill>
                  <a:prstClr val="whit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, https</a:t>
            </a:r>
            <a:r>
              <a:rPr lang="ru-RU" sz="2398" b="1" dirty="0">
                <a:solidFill>
                  <a:prstClr val="whit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:</a:t>
            </a:r>
            <a:r>
              <a:rPr lang="en-US" sz="2398" b="1" dirty="0">
                <a:solidFill>
                  <a:prstClr val="whit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//</a:t>
            </a:r>
            <a:r>
              <a:rPr sz="2398" b="1" dirty="0">
                <a:solidFill>
                  <a:prstClr val="whit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Gill Sans"/>
              </a:rPr>
              <a:t>nark.ru</a:t>
            </a:r>
          </a:p>
        </p:txBody>
      </p:sp>
      <p:sp>
        <p:nvSpPr>
          <p:cNvPr id="6" name="Название 1">
            <a:extLst>
              <a:ext uri="{FF2B5EF4-FFF2-40B4-BE49-F238E27FC236}">
                <a16:creationId xmlns:a16="http://schemas.microsoft.com/office/drawing/2014/main" id="{9E565CC6-6F9F-4812-8295-22E0F3D13A28}"/>
              </a:ext>
            </a:extLst>
          </p:cNvPr>
          <p:cNvSpPr txBox="1"/>
          <p:nvPr/>
        </p:nvSpPr>
        <p:spPr>
          <a:xfrm>
            <a:off x="510100" y="1292929"/>
            <a:ext cx="6565257" cy="992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45670" tIns="45670" rIns="45670" bIns="4567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defTabSz="913486">
              <a:defRPr>
                <a:effectLst/>
              </a:defRPr>
            </a:pPr>
            <a:r>
              <a:rPr sz="3596" b="1" dirty="0" err="1">
                <a:solidFill>
                  <a:prstClr val="whit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Спасибо</a:t>
            </a:r>
            <a:r>
              <a:rPr sz="3596" b="1" dirty="0">
                <a:solidFill>
                  <a:prstClr val="whit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sz="3596" b="1" dirty="0" err="1">
                <a:solidFill>
                  <a:prstClr val="whit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за</a:t>
            </a:r>
            <a:r>
              <a:rPr sz="3596" b="1" dirty="0">
                <a:solidFill>
                  <a:prstClr val="whit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sz="3596" b="1" dirty="0" err="1">
                <a:solidFill>
                  <a:prstClr val="whit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внимание</a:t>
            </a:r>
            <a:r>
              <a:rPr sz="3596" b="1" dirty="0">
                <a:solidFill>
                  <a:prstClr val="whit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926DC11-E039-46E4-93CA-77A3BDE3B2C1}"/>
              </a:ext>
            </a:extLst>
          </p:cNvPr>
          <p:cNvGrpSpPr/>
          <p:nvPr/>
        </p:nvGrpSpPr>
        <p:grpSpPr>
          <a:xfrm>
            <a:off x="8411329" y="238769"/>
            <a:ext cx="3653790" cy="559570"/>
            <a:chOff x="3106882" y="883548"/>
            <a:chExt cx="3657600" cy="560153"/>
          </a:xfrm>
        </p:grpSpPr>
        <p:pic>
          <p:nvPicPr>
            <p:cNvPr id="8" name="Рисунок 7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7AA9FE2-266D-4F1C-B243-6247CDBEFC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2" t="27102" r="76828" b="27103"/>
            <a:stretch/>
          </p:blipFill>
          <p:spPr>
            <a:xfrm>
              <a:off x="3106882" y="883548"/>
              <a:ext cx="717635" cy="56015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8006A0-26B0-4D9C-A5B6-1799B44EB2C7}"/>
                </a:ext>
              </a:extLst>
            </p:cNvPr>
            <p:cNvSpPr txBox="1"/>
            <p:nvPr/>
          </p:nvSpPr>
          <p:spPr>
            <a:xfrm>
              <a:off x="3824517" y="883548"/>
              <a:ext cx="2939965" cy="560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 defTabSz="913486" hangingPunct="1">
                <a:lnSpc>
                  <a:spcPct val="80000"/>
                </a:lnSpc>
                <a:defRPr/>
              </a:pPr>
              <a:r>
                <a:rPr lang="ru-RU" sz="1898" kern="1200" dirty="0">
                  <a:solidFill>
                    <a:prstClr val="white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Национальное агентство </a:t>
              </a:r>
            </a:p>
            <a:p>
              <a:pPr marL="0" indent="0" algn="l" defTabSz="913486" hangingPunct="1">
                <a:lnSpc>
                  <a:spcPct val="80000"/>
                </a:lnSpc>
                <a:defRPr/>
              </a:pPr>
              <a:r>
                <a:rPr lang="ru-RU" sz="1898" kern="1200" dirty="0">
                  <a:solidFill>
                    <a:prstClr val="white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развития квалификаций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264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7136FBC-B3AC-78A0-9F57-BA4625FA208F}"/>
              </a:ext>
            </a:extLst>
          </p:cNvPr>
          <p:cNvGrpSpPr/>
          <p:nvPr/>
        </p:nvGrpSpPr>
        <p:grpSpPr>
          <a:xfrm>
            <a:off x="0" y="6249454"/>
            <a:ext cx="12179300" cy="640808"/>
            <a:chOff x="0" y="10295090"/>
            <a:chExt cx="20104100" cy="1057767"/>
          </a:xfrm>
        </p:grpSpPr>
        <p:sp>
          <p:nvSpPr>
            <p:cNvPr id="6" name="Прямоугольник">
              <a:extLst>
                <a:ext uri="{FF2B5EF4-FFF2-40B4-BE49-F238E27FC236}">
                  <a16:creationId xmlns:a16="http://schemas.microsoft.com/office/drawing/2014/main" id="{D4C522D3-5625-F29B-B21C-51AD0268B035}"/>
                </a:ext>
              </a:extLst>
            </p:cNvPr>
            <p:cNvSpPr/>
            <p:nvPr/>
          </p:nvSpPr>
          <p:spPr>
            <a:xfrm>
              <a:off x="0" y="10395281"/>
              <a:ext cx="20104100" cy="914069"/>
            </a:xfrm>
            <a:prstGeom prst="rect">
              <a:avLst/>
            </a:prstGeom>
            <a:solidFill>
              <a:srgbClr val="083E7B"/>
            </a:solidFill>
            <a:ln w="12700" cap="flat">
              <a:noFill/>
              <a:miter lim="400000"/>
            </a:ln>
            <a:effectLst/>
          </p:spPr>
          <p:txBody>
            <a:bodyPr wrap="square" lIns="27697" tIns="27697" rIns="27697" bIns="27697" numCol="1" anchor="ctr">
              <a:noAutofit/>
            </a:bodyPr>
            <a:lstStyle/>
            <a:p>
              <a:pPr marL="0" indent="0" algn="l" defTabSz="687879" hangingPunct="1">
                <a:lnSpc>
                  <a:spcPct val="120000"/>
                </a:lnSpc>
                <a:buClr>
                  <a:srgbClr val="000000"/>
                </a:buClr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sz="1090">
                <a:solidFill>
                  <a:srgbClr val="FFFFFF"/>
                </a:solidFill>
                <a:effectLst/>
                <a:latin typeface="Gill Sans"/>
                <a:sym typeface="Gill Sans"/>
              </a:endParaRPr>
            </a:p>
          </p:txBody>
        </p:sp>
        <p:pic>
          <p:nvPicPr>
            <p:cNvPr id="7" name="Изображение" descr="Изображение">
              <a:extLst>
                <a:ext uri="{FF2B5EF4-FFF2-40B4-BE49-F238E27FC236}">
                  <a16:creationId xmlns:a16="http://schemas.microsoft.com/office/drawing/2014/main" id="{C0BEED59-1FE9-5782-0C06-3D6B5A6FB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43962" y="10295090"/>
              <a:ext cx="1356122" cy="1057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" name="Изображение" descr="Изображение">
            <a:extLst>
              <a:ext uri="{FF2B5EF4-FFF2-40B4-BE49-F238E27FC236}">
                <a16:creationId xmlns:a16="http://schemas.microsoft.com/office/drawing/2014/main" id="{88A1C375-1EC8-5BC0-EE56-EE48A312E8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15445" y="159301"/>
            <a:ext cx="1718847" cy="243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Изображение" descr="Изображение">
            <a:extLst>
              <a:ext uri="{FF2B5EF4-FFF2-40B4-BE49-F238E27FC236}">
                <a16:creationId xmlns:a16="http://schemas.microsoft.com/office/drawing/2014/main" id="{D3983D23-DCAC-2D45-CA6D-015E9069B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28" y="159301"/>
            <a:ext cx="9324844" cy="47143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29C1B69B-68D7-EFF1-548C-D9FA65D306A3}"/>
              </a:ext>
            </a:extLst>
          </p:cNvPr>
          <p:cNvGrpSpPr/>
          <p:nvPr/>
        </p:nvGrpSpPr>
        <p:grpSpPr>
          <a:xfrm>
            <a:off x="379809" y="2158194"/>
            <a:ext cx="3717131" cy="2366181"/>
            <a:chOff x="379809" y="2158194"/>
            <a:chExt cx="3717131" cy="2366181"/>
          </a:xfrm>
        </p:grpSpPr>
        <p:sp>
          <p:nvSpPr>
            <p:cNvPr id="108" name="Прямоугольник: скругленные углы 107">
              <a:extLst>
                <a:ext uri="{FF2B5EF4-FFF2-40B4-BE49-F238E27FC236}">
                  <a16:creationId xmlns:a16="http://schemas.microsoft.com/office/drawing/2014/main" id="{DD5C187A-A4E5-4DE4-899B-0E43F4571094}"/>
                </a:ext>
              </a:extLst>
            </p:cNvPr>
            <p:cNvSpPr/>
            <p:nvPr/>
          </p:nvSpPr>
          <p:spPr>
            <a:xfrm>
              <a:off x="514349" y="2657474"/>
              <a:ext cx="3344465" cy="1866901"/>
            </a:xfrm>
            <a:prstGeom prst="roundRect">
              <a:avLst/>
            </a:prstGeom>
            <a:noFill/>
            <a:ln>
              <a:solidFill>
                <a:srgbClr val="0035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000" kern="1200" dirty="0">
                <a:solidFill>
                  <a:srgbClr val="00357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FECD21C-4DFE-C37D-4262-A9DC3C3F3DC4}"/>
                </a:ext>
              </a:extLst>
            </p:cNvPr>
            <p:cNvSpPr txBox="1"/>
            <p:nvPr/>
          </p:nvSpPr>
          <p:spPr>
            <a:xfrm>
              <a:off x="379809" y="2158194"/>
              <a:ext cx="3717131" cy="2354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solidFill>
                    <a:srgbClr val="00357F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2006 -2011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Подготовительный этап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Изучение международных практик, локальные пробы разработки ПС в отдельных секторах</a:t>
              </a:r>
            </a:p>
          </p:txBody>
        </p:sp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71FE51E5-786B-5F47-A1C6-9750673B6FB5}"/>
              </a:ext>
            </a:extLst>
          </p:cNvPr>
          <p:cNvGrpSpPr/>
          <p:nvPr/>
        </p:nvGrpSpPr>
        <p:grpSpPr>
          <a:xfrm>
            <a:off x="4188360" y="2428201"/>
            <a:ext cx="3894002" cy="1861191"/>
            <a:chOff x="251133" y="2158194"/>
            <a:chExt cx="3717131" cy="1861191"/>
          </a:xfrm>
        </p:grpSpPr>
        <p:sp>
          <p:nvSpPr>
            <p:cNvPr id="119" name="Прямоугольник: скругленные углы 118">
              <a:extLst>
                <a:ext uri="{FF2B5EF4-FFF2-40B4-BE49-F238E27FC236}">
                  <a16:creationId xmlns:a16="http://schemas.microsoft.com/office/drawing/2014/main" id="{9319E63C-D3F7-F96D-3F61-7AA88FDB4874}"/>
                </a:ext>
              </a:extLst>
            </p:cNvPr>
            <p:cNvSpPr/>
            <p:nvPr/>
          </p:nvSpPr>
          <p:spPr>
            <a:xfrm>
              <a:off x="379809" y="2657475"/>
              <a:ext cx="3479005" cy="1361910"/>
            </a:xfrm>
            <a:prstGeom prst="roundRect">
              <a:avLst/>
            </a:prstGeom>
            <a:noFill/>
            <a:ln>
              <a:solidFill>
                <a:srgbClr val="0035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000" kern="1200" dirty="0">
                <a:solidFill>
                  <a:srgbClr val="00357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91B36316-F9DC-70CA-3775-78C46C48EA9B}"/>
                </a:ext>
              </a:extLst>
            </p:cNvPr>
            <p:cNvSpPr txBox="1"/>
            <p:nvPr/>
          </p:nvSpPr>
          <p:spPr>
            <a:xfrm>
              <a:off x="251133" y="2158194"/>
              <a:ext cx="3717131" cy="18004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solidFill>
                    <a:srgbClr val="00357F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2012-2016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Организационный этап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Оформление законодательной базы, инфраструктуры</a:t>
              </a:r>
            </a:p>
          </p:txBody>
        </p: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6D0A9B89-D696-915F-EA3A-F9487EC486D6}"/>
              </a:ext>
            </a:extLst>
          </p:cNvPr>
          <p:cNvGrpSpPr/>
          <p:nvPr/>
        </p:nvGrpSpPr>
        <p:grpSpPr>
          <a:xfrm>
            <a:off x="8356879" y="2899833"/>
            <a:ext cx="3717131" cy="1058333"/>
            <a:chOff x="379809" y="1485301"/>
            <a:chExt cx="3717131" cy="3039074"/>
          </a:xfrm>
        </p:grpSpPr>
        <p:sp>
          <p:nvSpPr>
            <p:cNvPr id="122" name="Прямоугольник: скругленные углы 121">
              <a:extLst>
                <a:ext uri="{FF2B5EF4-FFF2-40B4-BE49-F238E27FC236}">
                  <a16:creationId xmlns:a16="http://schemas.microsoft.com/office/drawing/2014/main" id="{693C1092-1AEA-665A-BB2F-3C77B4680004}"/>
                </a:ext>
              </a:extLst>
            </p:cNvPr>
            <p:cNvSpPr/>
            <p:nvPr/>
          </p:nvSpPr>
          <p:spPr>
            <a:xfrm>
              <a:off x="514349" y="2657474"/>
              <a:ext cx="3344465" cy="1866901"/>
            </a:xfrm>
            <a:prstGeom prst="roundRect">
              <a:avLst/>
            </a:prstGeom>
            <a:noFill/>
            <a:ln>
              <a:solidFill>
                <a:srgbClr val="0035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000" kern="1200" dirty="0">
                <a:solidFill>
                  <a:srgbClr val="00357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3BEC74C-BE9E-F551-9C5C-88F510A9C5F1}"/>
                </a:ext>
              </a:extLst>
            </p:cNvPr>
            <p:cNvSpPr txBox="1"/>
            <p:nvPr/>
          </p:nvSpPr>
          <p:spPr>
            <a:xfrm>
              <a:off x="379809" y="1485301"/>
              <a:ext cx="3717131" cy="2960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solidFill>
                    <a:srgbClr val="00357F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2017-2024</a:t>
              </a:r>
              <a:endParaRPr lang="en-US" sz="2000" b="1" kern="1200" dirty="0">
                <a:solidFill>
                  <a:srgbClr val="00357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Начальный этап функционирования</a:t>
              </a:r>
            </a:p>
          </p:txBody>
        </p:sp>
      </p:grpSp>
      <p:sp>
        <p:nvSpPr>
          <p:cNvPr id="134" name="Заголовок 1">
            <a:extLst>
              <a:ext uri="{FF2B5EF4-FFF2-40B4-BE49-F238E27FC236}">
                <a16:creationId xmlns:a16="http://schemas.microsoft.com/office/drawing/2014/main" id="{00D52F3D-5968-8776-E6D3-1EF897A1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81" y="159301"/>
            <a:ext cx="9430119" cy="36851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Становление национальной системы квалификаций</a:t>
            </a:r>
          </a:p>
        </p:txBody>
      </p:sp>
      <p:pic>
        <p:nvPicPr>
          <p:cNvPr id="135" name="Рисунок 134" descr="Линия со стрелкой: изгиб по часовой стрелке контур">
            <a:extLst>
              <a:ext uri="{FF2B5EF4-FFF2-40B4-BE49-F238E27FC236}">
                <a16:creationId xmlns:a16="http://schemas.microsoft.com/office/drawing/2014/main" id="{03F9CF8A-DC2F-F5B5-14E1-932BDC70D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366034">
            <a:off x="3844253" y="1177974"/>
            <a:ext cx="688215" cy="2098542"/>
          </a:xfrm>
          <a:prstGeom prst="rect">
            <a:avLst/>
          </a:prstGeom>
        </p:spPr>
      </p:pic>
      <p:pic>
        <p:nvPicPr>
          <p:cNvPr id="136" name="Рисунок 135" descr="Линия со стрелкой: изгиб по часовой стрелке контур">
            <a:extLst>
              <a:ext uri="{FF2B5EF4-FFF2-40B4-BE49-F238E27FC236}">
                <a16:creationId xmlns:a16="http://schemas.microsoft.com/office/drawing/2014/main" id="{0B960051-0BED-C1C5-AEE4-AB46EE228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778521">
            <a:off x="8147311" y="1662920"/>
            <a:ext cx="688215" cy="20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0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7136FBC-B3AC-78A0-9F57-BA4625FA208F}"/>
              </a:ext>
            </a:extLst>
          </p:cNvPr>
          <p:cNvGrpSpPr/>
          <p:nvPr/>
        </p:nvGrpSpPr>
        <p:grpSpPr>
          <a:xfrm>
            <a:off x="0" y="6249454"/>
            <a:ext cx="12179300" cy="640808"/>
            <a:chOff x="0" y="10295090"/>
            <a:chExt cx="20104100" cy="1057767"/>
          </a:xfrm>
        </p:grpSpPr>
        <p:sp>
          <p:nvSpPr>
            <p:cNvPr id="6" name="Прямоугольник">
              <a:extLst>
                <a:ext uri="{FF2B5EF4-FFF2-40B4-BE49-F238E27FC236}">
                  <a16:creationId xmlns:a16="http://schemas.microsoft.com/office/drawing/2014/main" id="{D4C522D3-5625-F29B-B21C-51AD0268B035}"/>
                </a:ext>
              </a:extLst>
            </p:cNvPr>
            <p:cNvSpPr/>
            <p:nvPr/>
          </p:nvSpPr>
          <p:spPr>
            <a:xfrm>
              <a:off x="0" y="10395281"/>
              <a:ext cx="20104100" cy="914069"/>
            </a:xfrm>
            <a:prstGeom prst="rect">
              <a:avLst/>
            </a:prstGeom>
            <a:solidFill>
              <a:srgbClr val="083E7B"/>
            </a:solidFill>
            <a:ln w="12700" cap="flat">
              <a:noFill/>
              <a:miter lim="400000"/>
            </a:ln>
            <a:effectLst/>
          </p:spPr>
          <p:txBody>
            <a:bodyPr wrap="square" lIns="27697" tIns="27697" rIns="27697" bIns="27697" numCol="1" anchor="ctr">
              <a:noAutofit/>
            </a:bodyPr>
            <a:lstStyle/>
            <a:p>
              <a:pPr marL="0" indent="0" algn="l" defTabSz="687879" hangingPunct="1">
                <a:lnSpc>
                  <a:spcPct val="120000"/>
                </a:lnSpc>
                <a:buClr>
                  <a:srgbClr val="000000"/>
                </a:buClr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sz="1090">
                <a:solidFill>
                  <a:srgbClr val="FFFFFF"/>
                </a:solidFill>
                <a:effectLst/>
                <a:latin typeface="Gill Sans"/>
                <a:sym typeface="Gill Sans"/>
              </a:endParaRPr>
            </a:p>
          </p:txBody>
        </p:sp>
        <p:pic>
          <p:nvPicPr>
            <p:cNvPr id="7" name="Изображение" descr="Изображение">
              <a:extLst>
                <a:ext uri="{FF2B5EF4-FFF2-40B4-BE49-F238E27FC236}">
                  <a16:creationId xmlns:a16="http://schemas.microsoft.com/office/drawing/2014/main" id="{C0BEED59-1FE9-5782-0C06-3D6B5A6FB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43962" y="10295090"/>
              <a:ext cx="1356122" cy="1057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" name="Изображение" descr="Изображение">
            <a:extLst>
              <a:ext uri="{FF2B5EF4-FFF2-40B4-BE49-F238E27FC236}">
                <a16:creationId xmlns:a16="http://schemas.microsoft.com/office/drawing/2014/main" id="{88A1C375-1EC8-5BC0-EE56-EE48A312E8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15445" y="159301"/>
            <a:ext cx="1718847" cy="243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Изображение" descr="Изображение">
            <a:extLst>
              <a:ext uri="{FF2B5EF4-FFF2-40B4-BE49-F238E27FC236}">
                <a16:creationId xmlns:a16="http://schemas.microsoft.com/office/drawing/2014/main" id="{D3983D23-DCAC-2D45-CA6D-015E9069B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53" y="562799"/>
            <a:ext cx="9324844" cy="47143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A64E7-0987-DD57-DD45-5E09AF40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81" y="159300"/>
            <a:ext cx="9430119" cy="926549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Национальная система квалификаций – </a:t>
            </a:r>
            <a:b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система полного цикла</a:t>
            </a: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FC7A9B18-B427-47B8-CC3D-B382473B4DF7}"/>
              </a:ext>
            </a:extLst>
          </p:cNvPr>
          <p:cNvSpPr/>
          <p:nvPr/>
        </p:nvSpPr>
        <p:spPr>
          <a:xfrm rot="480192">
            <a:off x="3820212" y="2386100"/>
            <a:ext cx="193318" cy="808074"/>
          </a:xfrm>
          <a:custGeom>
            <a:avLst/>
            <a:gdLst>
              <a:gd name="connsiteX0" fmla="*/ 0 w 308344"/>
              <a:gd name="connsiteY0" fmla="*/ 637953 h 637953"/>
              <a:gd name="connsiteX1" fmla="*/ 85060 w 308344"/>
              <a:gd name="connsiteY1" fmla="*/ 287079 h 637953"/>
              <a:gd name="connsiteX2" fmla="*/ 308344 w 308344"/>
              <a:gd name="connsiteY2" fmla="*/ 0 h 63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344" h="637953">
                <a:moveTo>
                  <a:pt x="0" y="637953"/>
                </a:moveTo>
                <a:cubicBezTo>
                  <a:pt x="16834" y="515678"/>
                  <a:pt x="33669" y="393404"/>
                  <a:pt x="85060" y="287079"/>
                </a:cubicBezTo>
                <a:cubicBezTo>
                  <a:pt x="136451" y="180753"/>
                  <a:pt x="222397" y="90376"/>
                  <a:pt x="308344" y="0"/>
                </a:cubicBezTo>
              </a:path>
            </a:pathLst>
          </a:custGeom>
          <a:noFill/>
          <a:ln w="25400" cap="flat">
            <a:solidFill>
              <a:srgbClr val="003D7B"/>
            </a:solidFill>
            <a:prstDash val="sysDot"/>
            <a:round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effectLst/>
              <a:uFillTx/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70E24B6D-AF48-848E-AB58-B7E02D52B2E8}"/>
              </a:ext>
            </a:extLst>
          </p:cNvPr>
          <p:cNvSpPr/>
          <p:nvPr/>
        </p:nvSpPr>
        <p:spPr>
          <a:xfrm rot="2218415">
            <a:off x="4446811" y="1485876"/>
            <a:ext cx="193318" cy="808074"/>
          </a:xfrm>
          <a:custGeom>
            <a:avLst/>
            <a:gdLst>
              <a:gd name="connsiteX0" fmla="*/ 0 w 308344"/>
              <a:gd name="connsiteY0" fmla="*/ 637953 h 637953"/>
              <a:gd name="connsiteX1" fmla="*/ 85060 w 308344"/>
              <a:gd name="connsiteY1" fmla="*/ 287079 h 637953"/>
              <a:gd name="connsiteX2" fmla="*/ 308344 w 308344"/>
              <a:gd name="connsiteY2" fmla="*/ 0 h 63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344" h="637953">
                <a:moveTo>
                  <a:pt x="0" y="637953"/>
                </a:moveTo>
                <a:cubicBezTo>
                  <a:pt x="16834" y="515678"/>
                  <a:pt x="33669" y="393404"/>
                  <a:pt x="85060" y="287079"/>
                </a:cubicBezTo>
                <a:cubicBezTo>
                  <a:pt x="136451" y="180753"/>
                  <a:pt x="222397" y="90376"/>
                  <a:pt x="308344" y="0"/>
                </a:cubicBezTo>
              </a:path>
            </a:pathLst>
          </a:custGeom>
          <a:noFill/>
          <a:ln w="25400" cap="flat">
            <a:solidFill>
              <a:srgbClr val="003D7B"/>
            </a:solidFill>
            <a:prstDash val="sysDot"/>
            <a:round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effectLst/>
              <a:uFillTx/>
            </a:endParaRP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1559A50C-6F5A-45FB-4B4C-F482ECBFD398}"/>
              </a:ext>
            </a:extLst>
          </p:cNvPr>
          <p:cNvSpPr/>
          <p:nvPr/>
        </p:nvSpPr>
        <p:spPr>
          <a:xfrm rot="3987196">
            <a:off x="5557750" y="935641"/>
            <a:ext cx="193318" cy="808074"/>
          </a:xfrm>
          <a:custGeom>
            <a:avLst/>
            <a:gdLst>
              <a:gd name="connsiteX0" fmla="*/ 0 w 308344"/>
              <a:gd name="connsiteY0" fmla="*/ 637953 h 637953"/>
              <a:gd name="connsiteX1" fmla="*/ 85060 w 308344"/>
              <a:gd name="connsiteY1" fmla="*/ 287079 h 637953"/>
              <a:gd name="connsiteX2" fmla="*/ 308344 w 308344"/>
              <a:gd name="connsiteY2" fmla="*/ 0 h 63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344" h="637953">
                <a:moveTo>
                  <a:pt x="0" y="637953"/>
                </a:moveTo>
                <a:cubicBezTo>
                  <a:pt x="16834" y="515678"/>
                  <a:pt x="33669" y="393404"/>
                  <a:pt x="85060" y="287079"/>
                </a:cubicBezTo>
                <a:cubicBezTo>
                  <a:pt x="136451" y="180753"/>
                  <a:pt x="222397" y="90376"/>
                  <a:pt x="308344" y="0"/>
                </a:cubicBezTo>
              </a:path>
            </a:pathLst>
          </a:custGeom>
          <a:noFill/>
          <a:ln w="25400" cap="flat">
            <a:solidFill>
              <a:srgbClr val="003D7B"/>
            </a:solidFill>
            <a:prstDash val="sysDot"/>
            <a:round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effectLst/>
              <a:uFillTx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B8115D30-0274-0DB4-FE73-A465D6F7B86E}"/>
              </a:ext>
            </a:extLst>
          </p:cNvPr>
          <p:cNvSpPr/>
          <p:nvPr/>
        </p:nvSpPr>
        <p:spPr>
          <a:xfrm rot="5848011">
            <a:off x="6777068" y="1037320"/>
            <a:ext cx="193318" cy="808074"/>
          </a:xfrm>
          <a:custGeom>
            <a:avLst/>
            <a:gdLst>
              <a:gd name="connsiteX0" fmla="*/ 0 w 308344"/>
              <a:gd name="connsiteY0" fmla="*/ 637953 h 637953"/>
              <a:gd name="connsiteX1" fmla="*/ 85060 w 308344"/>
              <a:gd name="connsiteY1" fmla="*/ 287079 h 637953"/>
              <a:gd name="connsiteX2" fmla="*/ 308344 w 308344"/>
              <a:gd name="connsiteY2" fmla="*/ 0 h 63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344" h="637953">
                <a:moveTo>
                  <a:pt x="0" y="637953"/>
                </a:moveTo>
                <a:cubicBezTo>
                  <a:pt x="16834" y="515678"/>
                  <a:pt x="33669" y="393404"/>
                  <a:pt x="85060" y="287079"/>
                </a:cubicBezTo>
                <a:cubicBezTo>
                  <a:pt x="136451" y="180753"/>
                  <a:pt x="222397" y="90376"/>
                  <a:pt x="308344" y="0"/>
                </a:cubicBezTo>
              </a:path>
            </a:pathLst>
          </a:custGeom>
          <a:noFill/>
          <a:ln w="25400" cap="flat">
            <a:solidFill>
              <a:srgbClr val="003D7B"/>
            </a:solidFill>
            <a:prstDash val="sysDot"/>
            <a:round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effectLst/>
              <a:uFillTx/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2A08EFFC-335F-0E42-351B-98E7AFDE975C}"/>
              </a:ext>
            </a:extLst>
          </p:cNvPr>
          <p:cNvSpPr/>
          <p:nvPr/>
        </p:nvSpPr>
        <p:spPr>
          <a:xfrm rot="7404728">
            <a:off x="7690249" y="1643671"/>
            <a:ext cx="193318" cy="808074"/>
          </a:xfrm>
          <a:custGeom>
            <a:avLst/>
            <a:gdLst>
              <a:gd name="connsiteX0" fmla="*/ 0 w 308344"/>
              <a:gd name="connsiteY0" fmla="*/ 637953 h 637953"/>
              <a:gd name="connsiteX1" fmla="*/ 85060 w 308344"/>
              <a:gd name="connsiteY1" fmla="*/ 287079 h 637953"/>
              <a:gd name="connsiteX2" fmla="*/ 308344 w 308344"/>
              <a:gd name="connsiteY2" fmla="*/ 0 h 63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344" h="637953">
                <a:moveTo>
                  <a:pt x="0" y="637953"/>
                </a:moveTo>
                <a:cubicBezTo>
                  <a:pt x="16834" y="515678"/>
                  <a:pt x="33669" y="393404"/>
                  <a:pt x="85060" y="287079"/>
                </a:cubicBezTo>
                <a:cubicBezTo>
                  <a:pt x="136451" y="180753"/>
                  <a:pt x="222397" y="90376"/>
                  <a:pt x="308344" y="0"/>
                </a:cubicBezTo>
              </a:path>
            </a:pathLst>
          </a:custGeom>
          <a:noFill/>
          <a:ln w="25400" cap="flat">
            <a:solidFill>
              <a:srgbClr val="003D7B"/>
            </a:solidFill>
            <a:prstDash val="sysDot"/>
            <a:round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effectLst/>
              <a:uFillTx/>
            </a:endParaRPr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55A4A9EA-2E7E-EC77-6654-3E475D61CB9E}"/>
              </a:ext>
            </a:extLst>
          </p:cNvPr>
          <p:cNvSpPr/>
          <p:nvPr/>
        </p:nvSpPr>
        <p:spPr>
          <a:xfrm rot="9256887">
            <a:off x="8220653" y="2588858"/>
            <a:ext cx="193318" cy="808074"/>
          </a:xfrm>
          <a:custGeom>
            <a:avLst/>
            <a:gdLst>
              <a:gd name="connsiteX0" fmla="*/ 0 w 308344"/>
              <a:gd name="connsiteY0" fmla="*/ 637953 h 637953"/>
              <a:gd name="connsiteX1" fmla="*/ 85060 w 308344"/>
              <a:gd name="connsiteY1" fmla="*/ 287079 h 637953"/>
              <a:gd name="connsiteX2" fmla="*/ 308344 w 308344"/>
              <a:gd name="connsiteY2" fmla="*/ 0 h 63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344" h="637953">
                <a:moveTo>
                  <a:pt x="0" y="637953"/>
                </a:moveTo>
                <a:cubicBezTo>
                  <a:pt x="16834" y="515678"/>
                  <a:pt x="33669" y="393404"/>
                  <a:pt x="85060" y="287079"/>
                </a:cubicBezTo>
                <a:cubicBezTo>
                  <a:pt x="136451" y="180753"/>
                  <a:pt x="222397" y="90376"/>
                  <a:pt x="308344" y="0"/>
                </a:cubicBezTo>
              </a:path>
            </a:pathLst>
          </a:custGeom>
          <a:noFill/>
          <a:ln w="25400" cap="flat">
            <a:solidFill>
              <a:srgbClr val="003D7B"/>
            </a:solidFill>
            <a:prstDash val="sysDot"/>
            <a:round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effectLst/>
              <a:uFillTx/>
            </a:endParaRPr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9BD7DC05-6BCE-5794-F3BB-B085BEEEE710}"/>
              </a:ext>
            </a:extLst>
          </p:cNvPr>
          <p:cNvSpPr/>
          <p:nvPr/>
        </p:nvSpPr>
        <p:spPr>
          <a:xfrm rot="10800000">
            <a:off x="8247717" y="3751351"/>
            <a:ext cx="193318" cy="808074"/>
          </a:xfrm>
          <a:custGeom>
            <a:avLst/>
            <a:gdLst>
              <a:gd name="connsiteX0" fmla="*/ 0 w 308344"/>
              <a:gd name="connsiteY0" fmla="*/ 637953 h 637953"/>
              <a:gd name="connsiteX1" fmla="*/ 85060 w 308344"/>
              <a:gd name="connsiteY1" fmla="*/ 287079 h 637953"/>
              <a:gd name="connsiteX2" fmla="*/ 308344 w 308344"/>
              <a:gd name="connsiteY2" fmla="*/ 0 h 63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344" h="637953">
                <a:moveTo>
                  <a:pt x="0" y="637953"/>
                </a:moveTo>
                <a:cubicBezTo>
                  <a:pt x="16834" y="515678"/>
                  <a:pt x="33669" y="393404"/>
                  <a:pt x="85060" y="287079"/>
                </a:cubicBezTo>
                <a:cubicBezTo>
                  <a:pt x="136451" y="180753"/>
                  <a:pt x="222397" y="90376"/>
                  <a:pt x="308344" y="0"/>
                </a:cubicBezTo>
              </a:path>
            </a:pathLst>
          </a:custGeom>
          <a:noFill/>
          <a:ln w="25400" cap="flat">
            <a:solidFill>
              <a:srgbClr val="003D7B"/>
            </a:solidFill>
            <a:prstDash val="sysDot"/>
            <a:round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effectLst/>
              <a:uFillTx/>
            </a:endParaRP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F09760A3-0E88-BED0-B370-DBB47C17AF51}"/>
              </a:ext>
            </a:extLst>
          </p:cNvPr>
          <p:cNvSpPr/>
          <p:nvPr/>
        </p:nvSpPr>
        <p:spPr>
          <a:xfrm rot="12517216">
            <a:off x="7711515" y="4770789"/>
            <a:ext cx="193318" cy="808074"/>
          </a:xfrm>
          <a:custGeom>
            <a:avLst/>
            <a:gdLst>
              <a:gd name="connsiteX0" fmla="*/ 0 w 308344"/>
              <a:gd name="connsiteY0" fmla="*/ 637953 h 637953"/>
              <a:gd name="connsiteX1" fmla="*/ 85060 w 308344"/>
              <a:gd name="connsiteY1" fmla="*/ 287079 h 637953"/>
              <a:gd name="connsiteX2" fmla="*/ 308344 w 308344"/>
              <a:gd name="connsiteY2" fmla="*/ 0 h 63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344" h="637953">
                <a:moveTo>
                  <a:pt x="0" y="637953"/>
                </a:moveTo>
                <a:cubicBezTo>
                  <a:pt x="16834" y="515678"/>
                  <a:pt x="33669" y="393404"/>
                  <a:pt x="85060" y="287079"/>
                </a:cubicBezTo>
                <a:cubicBezTo>
                  <a:pt x="136451" y="180753"/>
                  <a:pt x="222397" y="90376"/>
                  <a:pt x="308344" y="0"/>
                </a:cubicBezTo>
              </a:path>
            </a:pathLst>
          </a:custGeom>
          <a:noFill/>
          <a:ln w="25400" cap="flat">
            <a:solidFill>
              <a:srgbClr val="003D7B"/>
            </a:solidFill>
            <a:prstDash val="sysDot"/>
            <a:round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effectLst/>
              <a:uFillTx/>
            </a:endParaRPr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840A8983-04E8-16C7-F624-991F24630C63}"/>
              </a:ext>
            </a:extLst>
          </p:cNvPr>
          <p:cNvSpPr/>
          <p:nvPr/>
        </p:nvSpPr>
        <p:spPr>
          <a:xfrm rot="14377395">
            <a:off x="6681221" y="5415127"/>
            <a:ext cx="193318" cy="808074"/>
          </a:xfrm>
          <a:custGeom>
            <a:avLst/>
            <a:gdLst>
              <a:gd name="connsiteX0" fmla="*/ 0 w 308344"/>
              <a:gd name="connsiteY0" fmla="*/ 637953 h 637953"/>
              <a:gd name="connsiteX1" fmla="*/ 85060 w 308344"/>
              <a:gd name="connsiteY1" fmla="*/ 287079 h 637953"/>
              <a:gd name="connsiteX2" fmla="*/ 308344 w 308344"/>
              <a:gd name="connsiteY2" fmla="*/ 0 h 63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344" h="637953">
                <a:moveTo>
                  <a:pt x="0" y="637953"/>
                </a:moveTo>
                <a:cubicBezTo>
                  <a:pt x="16834" y="515678"/>
                  <a:pt x="33669" y="393404"/>
                  <a:pt x="85060" y="287079"/>
                </a:cubicBezTo>
                <a:cubicBezTo>
                  <a:pt x="136451" y="180753"/>
                  <a:pt x="222397" y="90376"/>
                  <a:pt x="308344" y="0"/>
                </a:cubicBezTo>
              </a:path>
            </a:pathLst>
          </a:custGeom>
          <a:noFill/>
          <a:ln w="25400" cap="flat">
            <a:solidFill>
              <a:srgbClr val="003D7B"/>
            </a:solidFill>
            <a:prstDash val="sysDot"/>
            <a:round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effectLst/>
              <a:uFillTx/>
            </a:endParaRPr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BE7C57FD-3486-FA97-6399-7EF622FC3EF6}"/>
              </a:ext>
            </a:extLst>
          </p:cNvPr>
          <p:cNvSpPr/>
          <p:nvPr/>
        </p:nvSpPr>
        <p:spPr>
          <a:xfrm rot="16450705">
            <a:off x="5330473" y="5423386"/>
            <a:ext cx="193318" cy="808074"/>
          </a:xfrm>
          <a:custGeom>
            <a:avLst/>
            <a:gdLst>
              <a:gd name="connsiteX0" fmla="*/ 0 w 308344"/>
              <a:gd name="connsiteY0" fmla="*/ 637953 h 637953"/>
              <a:gd name="connsiteX1" fmla="*/ 85060 w 308344"/>
              <a:gd name="connsiteY1" fmla="*/ 287079 h 637953"/>
              <a:gd name="connsiteX2" fmla="*/ 308344 w 308344"/>
              <a:gd name="connsiteY2" fmla="*/ 0 h 63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344" h="637953">
                <a:moveTo>
                  <a:pt x="0" y="637953"/>
                </a:moveTo>
                <a:cubicBezTo>
                  <a:pt x="16834" y="515678"/>
                  <a:pt x="33669" y="393404"/>
                  <a:pt x="85060" y="287079"/>
                </a:cubicBezTo>
                <a:cubicBezTo>
                  <a:pt x="136451" y="180753"/>
                  <a:pt x="222397" y="90376"/>
                  <a:pt x="308344" y="0"/>
                </a:cubicBezTo>
              </a:path>
            </a:pathLst>
          </a:custGeom>
          <a:noFill/>
          <a:ln w="25400" cap="flat">
            <a:solidFill>
              <a:srgbClr val="003D7B"/>
            </a:solidFill>
            <a:prstDash val="sysDot"/>
            <a:round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effectLst/>
              <a:uFillTx/>
            </a:endParaRP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26916E87-DE12-7641-ACA7-D2B7A7D4D01F}"/>
              </a:ext>
            </a:extLst>
          </p:cNvPr>
          <p:cNvSpPr/>
          <p:nvPr/>
        </p:nvSpPr>
        <p:spPr>
          <a:xfrm rot="20017563">
            <a:off x="3745549" y="3735912"/>
            <a:ext cx="193318" cy="808074"/>
          </a:xfrm>
          <a:custGeom>
            <a:avLst/>
            <a:gdLst>
              <a:gd name="connsiteX0" fmla="*/ 0 w 308344"/>
              <a:gd name="connsiteY0" fmla="*/ 637953 h 637953"/>
              <a:gd name="connsiteX1" fmla="*/ 85060 w 308344"/>
              <a:gd name="connsiteY1" fmla="*/ 287079 h 637953"/>
              <a:gd name="connsiteX2" fmla="*/ 308344 w 308344"/>
              <a:gd name="connsiteY2" fmla="*/ 0 h 63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344" h="637953">
                <a:moveTo>
                  <a:pt x="0" y="637953"/>
                </a:moveTo>
                <a:cubicBezTo>
                  <a:pt x="16834" y="515678"/>
                  <a:pt x="33669" y="393404"/>
                  <a:pt x="85060" y="287079"/>
                </a:cubicBezTo>
                <a:cubicBezTo>
                  <a:pt x="136451" y="180753"/>
                  <a:pt x="222397" y="90376"/>
                  <a:pt x="308344" y="0"/>
                </a:cubicBezTo>
              </a:path>
            </a:pathLst>
          </a:custGeom>
          <a:noFill/>
          <a:ln w="25400" cap="flat">
            <a:solidFill>
              <a:srgbClr val="003D7B"/>
            </a:solidFill>
            <a:prstDash val="sysDot"/>
            <a:round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effectLst/>
              <a:uFillTx/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DB88DC0A-55C7-3DD7-0307-2A74E5BA5E4D}"/>
              </a:ext>
            </a:extLst>
          </p:cNvPr>
          <p:cNvSpPr/>
          <p:nvPr/>
        </p:nvSpPr>
        <p:spPr>
          <a:xfrm rot="18126085">
            <a:off x="4329144" y="4810568"/>
            <a:ext cx="193318" cy="808074"/>
          </a:xfrm>
          <a:custGeom>
            <a:avLst/>
            <a:gdLst>
              <a:gd name="connsiteX0" fmla="*/ 0 w 308344"/>
              <a:gd name="connsiteY0" fmla="*/ 637953 h 637953"/>
              <a:gd name="connsiteX1" fmla="*/ 85060 w 308344"/>
              <a:gd name="connsiteY1" fmla="*/ 287079 h 637953"/>
              <a:gd name="connsiteX2" fmla="*/ 308344 w 308344"/>
              <a:gd name="connsiteY2" fmla="*/ 0 h 63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344" h="637953">
                <a:moveTo>
                  <a:pt x="0" y="637953"/>
                </a:moveTo>
                <a:cubicBezTo>
                  <a:pt x="16834" y="515678"/>
                  <a:pt x="33669" y="393404"/>
                  <a:pt x="85060" y="287079"/>
                </a:cubicBezTo>
                <a:cubicBezTo>
                  <a:pt x="136451" y="180753"/>
                  <a:pt x="222397" y="90376"/>
                  <a:pt x="308344" y="0"/>
                </a:cubicBezTo>
              </a:path>
            </a:pathLst>
          </a:custGeom>
          <a:noFill/>
          <a:ln w="25400" cap="flat">
            <a:solidFill>
              <a:srgbClr val="003D7B"/>
            </a:solidFill>
            <a:prstDash val="sysDot"/>
            <a:round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effectLst/>
              <a:uFillTx/>
            </a:endParaRPr>
          </a:p>
        </p:txBody>
      </p:sp>
      <p:sp>
        <p:nvSpPr>
          <p:cNvPr id="5" name="Блок-схема: узел 4">
            <a:extLst>
              <a:ext uri="{FF2B5EF4-FFF2-40B4-BE49-F238E27FC236}">
                <a16:creationId xmlns:a16="http://schemas.microsoft.com/office/drawing/2014/main" id="{5A0054F4-7732-0A96-94B5-96E15D50CB68}"/>
              </a:ext>
            </a:extLst>
          </p:cNvPr>
          <p:cNvSpPr/>
          <p:nvPr/>
        </p:nvSpPr>
        <p:spPr>
          <a:xfrm>
            <a:off x="4150823" y="1723271"/>
            <a:ext cx="3834038" cy="3834038"/>
          </a:xfrm>
          <a:prstGeom prst="flowChartConnector">
            <a:avLst/>
          </a:prstGeom>
          <a:solidFill>
            <a:srgbClr val="003D7B"/>
          </a:solidFill>
          <a:ln w="19050" cap="flat">
            <a:noFill/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C5B3814A-ADD3-121F-7E02-FBD8AC32F634}"/>
              </a:ext>
            </a:extLst>
          </p:cNvPr>
          <p:cNvSpPr/>
          <p:nvPr/>
        </p:nvSpPr>
        <p:spPr>
          <a:xfrm>
            <a:off x="4736549" y="2297430"/>
            <a:ext cx="2638604" cy="2638604"/>
          </a:xfrm>
          <a:prstGeom prst="flowChartConnector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>
              <a:ln>
                <a:noFill/>
              </a:ln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0DFB7AC-D7E9-30E9-D642-9A009CA9AE9F}"/>
              </a:ext>
            </a:extLst>
          </p:cNvPr>
          <p:cNvGrpSpPr/>
          <p:nvPr/>
        </p:nvGrpSpPr>
        <p:grpSpPr>
          <a:xfrm>
            <a:off x="4519137" y="2152328"/>
            <a:ext cx="418885" cy="418885"/>
            <a:chOff x="4148231" y="2203742"/>
            <a:chExt cx="418885" cy="418885"/>
          </a:xfrm>
          <a:effectLst/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1375501E-8399-95D3-5519-2F2EC6349B91}"/>
                </a:ext>
              </a:extLst>
            </p:cNvPr>
            <p:cNvSpPr/>
            <p:nvPr/>
          </p:nvSpPr>
          <p:spPr>
            <a:xfrm>
              <a:off x="4148231" y="2203742"/>
              <a:ext cx="418885" cy="41888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3D7B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457017" marR="0" indent="-457017" algn="ctr" defTabSz="45701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spc="0" normalizeH="0" baseline="0">
                <a:ln>
                  <a:noFill/>
                </a:ln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ADB21153-AFD8-9742-6686-BD3C6CE18445}"/>
                </a:ext>
              </a:extLst>
            </p:cNvPr>
            <p:cNvSpPr/>
            <p:nvPr/>
          </p:nvSpPr>
          <p:spPr>
            <a:xfrm>
              <a:off x="4279522" y="2336656"/>
              <a:ext cx="147896" cy="147896"/>
            </a:xfrm>
            <a:prstGeom prst="ellipse">
              <a:avLst/>
            </a:prstGeom>
            <a:solidFill>
              <a:srgbClr val="003D7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457017" marR="0" indent="-457017" algn="ctr" defTabSz="45701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spc="0" normalizeH="0" baseline="0">
                <a:ln>
                  <a:noFill/>
                </a:ln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1A6823D-DB19-9FDE-41BA-23B38BBEC4C3}"/>
              </a:ext>
            </a:extLst>
          </p:cNvPr>
          <p:cNvGrpSpPr/>
          <p:nvPr/>
        </p:nvGrpSpPr>
        <p:grpSpPr>
          <a:xfrm>
            <a:off x="4440986" y="4726591"/>
            <a:ext cx="418885" cy="418885"/>
            <a:chOff x="4070080" y="4778005"/>
            <a:chExt cx="418885" cy="418885"/>
          </a:xfrm>
          <a:effectLst/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20664421-6CF8-C587-4376-F2D8BCE4D364}"/>
                </a:ext>
              </a:extLst>
            </p:cNvPr>
            <p:cNvSpPr/>
            <p:nvPr/>
          </p:nvSpPr>
          <p:spPr>
            <a:xfrm>
              <a:off x="4070080" y="4778005"/>
              <a:ext cx="418885" cy="41888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3D7B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457017" marR="0" indent="-457017" algn="ctr" defTabSz="45701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spc="0" normalizeH="0" baseline="0">
                <a:ln>
                  <a:noFill/>
                </a:ln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71FC3DFE-7B9B-1E99-1BD1-AF7853A61AA8}"/>
                </a:ext>
              </a:extLst>
            </p:cNvPr>
            <p:cNvSpPr/>
            <p:nvPr/>
          </p:nvSpPr>
          <p:spPr>
            <a:xfrm>
              <a:off x="4196481" y="4913499"/>
              <a:ext cx="147896" cy="147896"/>
            </a:xfrm>
            <a:prstGeom prst="ellipse">
              <a:avLst/>
            </a:prstGeom>
            <a:solidFill>
              <a:srgbClr val="003D7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457017" marR="0" indent="-457017" algn="ctr" defTabSz="45701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spc="0" normalizeH="0" baseline="0">
                <a:ln>
                  <a:noFill/>
                </a:ln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711BB6A-2EA7-5654-022B-98208C6E8416}"/>
              </a:ext>
            </a:extLst>
          </p:cNvPr>
          <p:cNvGrpSpPr/>
          <p:nvPr/>
        </p:nvGrpSpPr>
        <p:grpSpPr>
          <a:xfrm>
            <a:off x="7247691" y="4714046"/>
            <a:ext cx="418885" cy="418885"/>
            <a:chOff x="6876785" y="4765460"/>
            <a:chExt cx="418885" cy="418885"/>
          </a:xfrm>
          <a:effectLst/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C336DCA2-5704-4F69-A631-6FDBD811060E}"/>
                </a:ext>
              </a:extLst>
            </p:cNvPr>
            <p:cNvSpPr/>
            <p:nvPr/>
          </p:nvSpPr>
          <p:spPr>
            <a:xfrm>
              <a:off x="6876785" y="4765460"/>
              <a:ext cx="418885" cy="41888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3D7B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457017" marR="0" indent="-457017" algn="ctr" defTabSz="45701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spc="0" normalizeH="0" baseline="0">
                <a:ln>
                  <a:noFill/>
                </a:ln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634B8AB5-C739-C313-35C9-AA758CBE4FFF}"/>
                </a:ext>
              </a:extLst>
            </p:cNvPr>
            <p:cNvSpPr/>
            <p:nvPr/>
          </p:nvSpPr>
          <p:spPr>
            <a:xfrm>
              <a:off x="7014296" y="4913499"/>
              <a:ext cx="147896" cy="147896"/>
            </a:xfrm>
            <a:prstGeom prst="ellipse">
              <a:avLst/>
            </a:prstGeom>
            <a:solidFill>
              <a:srgbClr val="003D7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457017" marR="0" indent="-457017" algn="ctr" defTabSz="45701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spc="0" normalizeH="0" baseline="0">
                <a:ln>
                  <a:noFill/>
                </a:ln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6BB7FB8-C42A-6541-3210-CBDB58117B28}"/>
              </a:ext>
            </a:extLst>
          </p:cNvPr>
          <p:cNvGrpSpPr/>
          <p:nvPr/>
        </p:nvGrpSpPr>
        <p:grpSpPr>
          <a:xfrm>
            <a:off x="7247691" y="2146870"/>
            <a:ext cx="418885" cy="418885"/>
            <a:chOff x="6876785" y="2198284"/>
            <a:chExt cx="418885" cy="418885"/>
          </a:xfrm>
          <a:effectLst/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7BD0B3AF-0AD1-BEA8-B97A-8E54FEEE31DE}"/>
                </a:ext>
              </a:extLst>
            </p:cNvPr>
            <p:cNvSpPr/>
            <p:nvPr/>
          </p:nvSpPr>
          <p:spPr>
            <a:xfrm>
              <a:off x="6876785" y="2198284"/>
              <a:ext cx="418885" cy="41888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3D7B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457017" marR="0" indent="-457017" algn="ctr" defTabSz="45701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spc="0" normalizeH="0" baseline="0">
                <a:ln>
                  <a:noFill/>
                </a:ln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3A481442-6518-BB99-A14B-9A7976D0FF59}"/>
                </a:ext>
              </a:extLst>
            </p:cNvPr>
            <p:cNvSpPr/>
            <p:nvPr/>
          </p:nvSpPr>
          <p:spPr>
            <a:xfrm>
              <a:off x="7014296" y="2326023"/>
              <a:ext cx="147896" cy="147896"/>
            </a:xfrm>
            <a:prstGeom prst="ellipse">
              <a:avLst/>
            </a:prstGeom>
            <a:solidFill>
              <a:srgbClr val="003D7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457017" marR="0" indent="-457017" algn="ctr" defTabSz="45701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spc="0" normalizeH="0" baseline="0">
                <a:ln>
                  <a:noFill/>
                </a:ln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655C6C5-196A-E127-3F99-3678DF87FC69}"/>
              </a:ext>
            </a:extLst>
          </p:cNvPr>
          <p:cNvSpPr txBox="1"/>
          <p:nvPr/>
        </p:nvSpPr>
        <p:spPr>
          <a:xfrm>
            <a:off x="116148" y="2055890"/>
            <a:ext cx="3134603" cy="537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r">
              <a:lnSpc>
                <a:spcPct val="7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Оценка 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квалификаций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835280-9CCC-BBC2-7DB8-A0A7A2D30567}"/>
              </a:ext>
            </a:extLst>
          </p:cNvPr>
          <p:cNvSpPr txBox="1"/>
          <p:nvPr/>
        </p:nvSpPr>
        <p:spPr>
          <a:xfrm>
            <a:off x="8793137" y="5206576"/>
            <a:ext cx="3134603" cy="537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l">
              <a:lnSpc>
                <a:spcPct val="7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Описание требований </a:t>
            </a:r>
          </a:p>
          <a:p>
            <a:pPr marL="0" indent="0" algn="l">
              <a:lnSpc>
                <a:spcPct val="7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 квалификациям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5855879A-A25B-9FA4-27FE-A0EB1A7358D7}"/>
              </a:ext>
            </a:extLst>
          </p:cNvPr>
          <p:cNvGrpSpPr/>
          <p:nvPr/>
        </p:nvGrpSpPr>
        <p:grpSpPr>
          <a:xfrm>
            <a:off x="2644595" y="4321323"/>
            <a:ext cx="775864" cy="775863"/>
            <a:chOff x="606212" y="1174624"/>
            <a:chExt cx="775864" cy="775863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CBCB277C-E90B-6009-7F23-203482CC1996}"/>
                </a:ext>
              </a:extLst>
            </p:cNvPr>
            <p:cNvSpPr/>
            <p:nvPr/>
          </p:nvSpPr>
          <p:spPr>
            <a:xfrm>
              <a:off x="606212" y="1674037"/>
              <a:ext cx="212495" cy="241651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457017" marR="0" indent="-457017" algn="ctr" defTabSz="45701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spc="0" normalizeH="0" baseline="0">
                <a:ln>
                  <a:noFill/>
                </a:ln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DEDF093-864E-EB6F-B74E-C9A740F8E59F}"/>
                </a:ext>
              </a:extLst>
            </p:cNvPr>
            <p:cNvSpPr/>
            <p:nvPr/>
          </p:nvSpPr>
          <p:spPr>
            <a:xfrm>
              <a:off x="1169581" y="1674037"/>
              <a:ext cx="212495" cy="241651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457017" marR="0" indent="-457017" algn="ctr" defTabSz="45701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spc="0" normalizeH="0" baseline="0">
                <a:ln>
                  <a:noFill/>
                </a:ln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41" name="Рисунок 40" descr="Изображение выглядит как знак, внешний, сидит, ул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92A227B2-87C1-6CFD-018B-268076B40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12" y="1174624"/>
              <a:ext cx="775863" cy="775863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539D73D-7CA8-4046-6C82-7F977F9BB686}"/>
              </a:ext>
            </a:extLst>
          </p:cNvPr>
          <p:cNvGrpSpPr/>
          <p:nvPr/>
        </p:nvGrpSpPr>
        <p:grpSpPr>
          <a:xfrm>
            <a:off x="8944456" y="4315887"/>
            <a:ext cx="780979" cy="780979"/>
            <a:chOff x="10802759" y="1182398"/>
            <a:chExt cx="780979" cy="780979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783824A2-F85B-1C52-342A-08DF76FB9757}"/>
                </a:ext>
              </a:extLst>
            </p:cNvPr>
            <p:cNvSpPr/>
            <p:nvPr/>
          </p:nvSpPr>
          <p:spPr>
            <a:xfrm>
              <a:off x="11029519" y="1467405"/>
              <a:ext cx="327457" cy="327457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457017" marR="0" indent="-457017" algn="ctr" defTabSz="45701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spc="0" normalizeH="0" baseline="0">
                <a:ln>
                  <a:noFill/>
                </a:ln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B98D2E8-0B60-C0A5-6240-0DA08D3E1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2759" y="1182398"/>
              <a:ext cx="780979" cy="780979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1E4FB85-102C-7173-4373-ECC1E1239F72}"/>
              </a:ext>
            </a:extLst>
          </p:cNvPr>
          <p:cNvGrpSpPr/>
          <p:nvPr/>
        </p:nvGrpSpPr>
        <p:grpSpPr>
          <a:xfrm>
            <a:off x="8935634" y="1335042"/>
            <a:ext cx="752514" cy="752514"/>
            <a:chOff x="10756158" y="4012946"/>
            <a:chExt cx="752514" cy="752514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AC0B84AE-B73B-8A90-B3FE-0C24FB0AC3C6}"/>
                </a:ext>
              </a:extLst>
            </p:cNvPr>
            <p:cNvSpPr/>
            <p:nvPr/>
          </p:nvSpPr>
          <p:spPr>
            <a:xfrm>
              <a:off x="10832563" y="4166492"/>
              <a:ext cx="328358" cy="328358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457017" marR="0" indent="-457017" algn="ctr" defTabSz="45701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spc="0" normalizeH="0" baseline="0">
                <a:ln>
                  <a:noFill/>
                </a:ln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30AF270-D60D-2603-4EB8-3215BBAEF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158" y="4012946"/>
              <a:ext cx="752514" cy="752514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AAE0F220-BD42-28DC-0C17-6782C86796CC}"/>
              </a:ext>
            </a:extLst>
          </p:cNvPr>
          <p:cNvSpPr txBox="1"/>
          <p:nvPr/>
        </p:nvSpPr>
        <p:spPr>
          <a:xfrm>
            <a:off x="8813166" y="2077444"/>
            <a:ext cx="3134603" cy="537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l">
              <a:lnSpc>
                <a:spcPct val="7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Выявление 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квалификаций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5E2ECD-3149-F5E8-FD2E-653FC20C9E6C}"/>
              </a:ext>
            </a:extLst>
          </p:cNvPr>
          <p:cNvSpPr txBox="1"/>
          <p:nvPr/>
        </p:nvSpPr>
        <p:spPr>
          <a:xfrm>
            <a:off x="122753" y="5222058"/>
            <a:ext cx="3461817" cy="537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r">
              <a:lnSpc>
                <a:spcPct val="7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Формирование </a:t>
            </a:r>
          </a:p>
          <a:p>
            <a:pPr marL="0" indent="0" algn="r">
              <a:lnSpc>
                <a:spcPct val="7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образовательного контента</a:t>
            </a:r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AD163922-3561-678D-C4C7-AC8842AB7886}"/>
              </a:ext>
            </a:extLst>
          </p:cNvPr>
          <p:cNvGrpSpPr/>
          <p:nvPr/>
        </p:nvGrpSpPr>
        <p:grpSpPr>
          <a:xfrm>
            <a:off x="2662062" y="1263337"/>
            <a:ext cx="721254" cy="721254"/>
            <a:chOff x="623679" y="4060179"/>
            <a:chExt cx="721254" cy="721254"/>
          </a:xfrm>
        </p:grpSpPr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F2C10DA2-2D66-48A0-45E6-9DFBA2B8FDF9}"/>
                </a:ext>
              </a:extLst>
            </p:cNvPr>
            <p:cNvSpPr/>
            <p:nvPr/>
          </p:nvSpPr>
          <p:spPr>
            <a:xfrm>
              <a:off x="818707" y="4060179"/>
              <a:ext cx="350874" cy="700734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457017" marR="0" indent="-457017" algn="ctr" defTabSz="45701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spc="0" normalizeH="0" baseline="0">
                <a:ln>
                  <a:noFill/>
                </a:ln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0E11118-9826-6057-8121-44D761603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679" y="4060179"/>
              <a:ext cx="721254" cy="721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263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7136FBC-B3AC-78A0-9F57-BA4625FA208F}"/>
              </a:ext>
            </a:extLst>
          </p:cNvPr>
          <p:cNvGrpSpPr/>
          <p:nvPr/>
        </p:nvGrpSpPr>
        <p:grpSpPr>
          <a:xfrm>
            <a:off x="0" y="6249454"/>
            <a:ext cx="12179300" cy="640808"/>
            <a:chOff x="0" y="10295090"/>
            <a:chExt cx="20104100" cy="1057767"/>
          </a:xfrm>
        </p:grpSpPr>
        <p:sp>
          <p:nvSpPr>
            <p:cNvPr id="6" name="Прямоугольник">
              <a:extLst>
                <a:ext uri="{FF2B5EF4-FFF2-40B4-BE49-F238E27FC236}">
                  <a16:creationId xmlns:a16="http://schemas.microsoft.com/office/drawing/2014/main" id="{D4C522D3-5625-F29B-B21C-51AD0268B035}"/>
                </a:ext>
              </a:extLst>
            </p:cNvPr>
            <p:cNvSpPr/>
            <p:nvPr/>
          </p:nvSpPr>
          <p:spPr>
            <a:xfrm>
              <a:off x="0" y="10395281"/>
              <a:ext cx="20104100" cy="914069"/>
            </a:xfrm>
            <a:prstGeom prst="rect">
              <a:avLst/>
            </a:prstGeom>
            <a:solidFill>
              <a:srgbClr val="083E7B"/>
            </a:solidFill>
            <a:ln w="12700" cap="flat">
              <a:noFill/>
              <a:miter lim="400000"/>
            </a:ln>
            <a:effectLst/>
          </p:spPr>
          <p:txBody>
            <a:bodyPr wrap="square" lIns="27697" tIns="27697" rIns="27697" bIns="27697" numCol="1" anchor="ctr">
              <a:noAutofit/>
            </a:bodyPr>
            <a:lstStyle/>
            <a:p>
              <a:pPr marL="0" indent="0" algn="l" defTabSz="687879" hangingPunct="1">
                <a:lnSpc>
                  <a:spcPct val="120000"/>
                </a:lnSpc>
                <a:buClr>
                  <a:srgbClr val="000000"/>
                </a:buClr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sz="109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Gill Sans"/>
              </a:endParaRPr>
            </a:p>
          </p:txBody>
        </p:sp>
        <p:pic>
          <p:nvPicPr>
            <p:cNvPr id="7" name="Изображение" descr="Изображение">
              <a:extLst>
                <a:ext uri="{FF2B5EF4-FFF2-40B4-BE49-F238E27FC236}">
                  <a16:creationId xmlns:a16="http://schemas.microsoft.com/office/drawing/2014/main" id="{C0BEED59-1FE9-5782-0C06-3D6B5A6FB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43962" y="10295090"/>
              <a:ext cx="1356122" cy="1057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" name="Изображение" descr="Изображение">
            <a:extLst>
              <a:ext uri="{FF2B5EF4-FFF2-40B4-BE49-F238E27FC236}">
                <a16:creationId xmlns:a16="http://schemas.microsoft.com/office/drawing/2014/main" id="{88A1C375-1EC8-5BC0-EE56-EE48A312E8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15445" y="159301"/>
            <a:ext cx="1718847" cy="243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Изображение" descr="Изображение">
            <a:extLst>
              <a:ext uri="{FF2B5EF4-FFF2-40B4-BE49-F238E27FC236}">
                <a16:creationId xmlns:a16="http://schemas.microsoft.com/office/drawing/2014/main" id="{D3983D23-DCAC-2D45-CA6D-015E9069B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28" y="159301"/>
            <a:ext cx="9324844" cy="47143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6" name="Rectangle 9">
            <a:extLst>
              <a:ext uri="{FF2B5EF4-FFF2-40B4-BE49-F238E27FC236}">
                <a16:creationId xmlns:a16="http://schemas.microsoft.com/office/drawing/2014/main" id="{7D2B12FB-F5B4-53C0-02C3-6D2504B08389}"/>
              </a:ext>
            </a:extLst>
          </p:cNvPr>
          <p:cNvSpPr/>
          <p:nvPr/>
        </p:nvSpPr>
        <p:spPr>
          <a:xfrm>
            <a:off x="191913" y="1435634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 defTabSz="914400" hangingPunct="1"/>
            <a:r>
              <a:rPr lang="en-US" sz="48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6DCDFE-AEDA-1346-FC0C-196B0D5E2030}"/>
              </a:ext>
            </a:extLst>
          </p:cNvPr>
          <p:cNvSpPr txBox="1"/>
          <p:nvPr/>
        </p:nvSpPr>
        <p:spPr>
          <a:xfrm>
            <a:off x="684937" y="1522844"/>
            <a:ext cx="7870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hangingPunct="1"/>
            <a:r>
              <a:rPr lang="ru-RU" sz="18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Правовые</a:t>
            </a:r>
          </a:p>
          <a:p>
            <a:pPr marL="0" indent="0" algn="l" defTabSz="914400" hangingPunct="1"/>
            <a:r>
              <a:rPr lang="ru-RU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Закон «О независимой оценке квалификации». Изменения в Трудовом кодексе, Налоговом кодексе, законе «Об образовании»</a:t>
            </a:r>
          </a:p>
        </p:txBody>
      </p: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05A38C2C-ACE7-3473-A5C1-3699432D400F}"/>
              </a:ext>
            </a:extLst>
          </p:cNvPr>
          <p:cNvGrpSpPr/>
          <p:nvPr/>
        </p:nvGrpSpPr>
        <p:grpSpPr>
          <a:xfrm>
            <a:off x="8665413" y="2464725"/>
            <a:ext cx="3668928" cy="3840539"/>
            <a:chOff x="6795626" y="900779"/>
            <a:chExt cx="5138666" cy="5379023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9C8BD4CD-94E3-1D3E-90CE-DDBC30E76186}"/>
                </a:ext>
              </a:extLst>
            </p:cNvPr>
            <p:cNvGrpSpPr/>
            <p:nvPr/>
          </p:nvGrpSpPr>
          <p:grpSpPr>
            <a:xfrm>
              <a:off x="6795626" y="900779"/>
              <a:ext cx="5138666" cy="5379023"/>
              <a:chOff x="1404292" y="994837"/>
              <a:chExt cx="5138666" cy="5379023"/>
            </a:xfrm>
          </p:grpSpPr>
          <p:sp>
            <p:nvSpPr>
              <p:cNvPr id="4" name="Полилиния: фигура 3">
                <a:extLst>
                  <a:ext uri="{FF2B5EF4-FFF2-40B4-BE49-F238E27FC236}">
                    <a16:creationId xmlns:a16="http://schemas.microsoft.com/office/drawing/2014/main" id="{93F9812F-13B2-AAEE-20C6-69EEEE1B7EA4}"/>
                  </a:ext>
                </a:extLst>
              </p:cNvPr>
              <p:cNvSpPr/>
              <p:nvPr/>
            </p:nvSpPr>
            <p:spPr>
              <a:xfrm>
                <a:off x="1404292" y="6360471"/>
                <a:ext cx="5138666" cy="12751"/>
              </a:xfrm>
              <a:custGeom>
                <a:avLst/>
                <a:gdLst>
                  <a:gd name="connsiteX0" fmla="*/ 5137072 w 5138665"/>
                  <a:gd name="connsiteY0" fmla="*/ 7969 h 12751"/>
                  <a:gd name="connsiteX1" fmla="*/ 2570927 w 5138665"/>
                  <a:gd name="connsiteY1" fmla="*/ 11157 h 12751"/>
                  <a:gd name="connsiteX2" fmla="*/ 4782 w 5138665"/>
                  <a:gd name="connsiteY2" fmla="*/ 7969 h 12751"/>
                  <a:gd name="connsiteX3" fmla="*/ 2570927 w 5138665"/>
                  <a:gd name="connsiteY3" fmla="*/ 4782 h 12751"/>
                  <a:gd name="connsiteX4" fmla="*/ 5137072 w 5138665"/>
                  <a:gd name="connsiteY4" fmla="*/ 7969 h 1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8665" h="12751">
                    <a:moveTo>
                      <a:pt x="5137072" y="7969"/>
                    </a:moveTo>
                    <a:cubicBezTo>
                      <a:pt x="5137072" y="9882"/>
                      <a:pt x="3988204" y="11157"/>
                      <a:pt x="2570927" y="11157"/>
                    </a:cubicBezTo>
                    <a:cubicBezTo>
                      <a:pt x="1153650" y="11157"/>
                      <a:pt x="4782" y="9882"/>
                      <a:pt x="4782" y="7969"/>
                    </a:cubicBezTo>
                    <a:cubicBezTo>
                      <a:pt x="4782" y="6057"/>
                      <a:pt x="1153650" y="4782"/>
                      <a:pt x="2570927" y="4782"/>
                    </a:cubicBezTo>
                    <a:cubicBezTo>
                      <a:pt x="3988204" y="4782"/>
                      <a:pt x="5137072" y="6057"/>
                      <a:pt x="5137072" y="796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" name="Полилиния: фигура 4">
                <a:extLst>
                  <a:ext uri="{FF2B5EF4-FFF2-40B4-BE49-F238E27FC236}">
                    <a16:creationId xmlns:a16="http://schemas.microsoft.com/office/drawing/2014/main" id="{C3209E4E-8AE7-B5BB-0EC6-5EDCF05DD219}"/>
                  </a:ext>
                </a:extLst>
              </p:cNvPr>
              <p:cNvSpPr/>
              <p:nvPr/>
            </p:nvSpPr>
            <p:spPr>
              <a:xfrm>
                <a:off x="2797973" y="4911315"/>
                <a:ext cx="809690" cy="1459993"/>
              </a:xfrm>
              <a:custGeom>
                <a:avLst/>
                <a:gdLst>
                  <a:gd name="connsiteX0" fmla="*/ 4788 w 809690"/>
                  <a:gd name="connsiteY0" fmla="*/ 1457125 h 1459993"/>
                  <a:gd name="connsiteX1" fmla="*/ 404533 w 809690"/>
                  <a:gd name="connsiteY1" fmla="*/ 729679 h 1459993"/>
                  <a:gd name="connsiteX2" fmla="*/ 810016 w 809690"/>
                  <a:gd name="connsiteY2" fmla="*/ 4783 h 1459993"/>
                  <a:gd name="connsiteX3" fmla="*/ 410271 w 809690"/>
                  <a:gd name="connsiteY3" fmla="*/ 732229 h 1459993"/>
                  <a:gd name="connsiteX4" fmla="*/ 4788 w 809690"/>
                  <a:gd name="connsiteY4" fmla="*/ 1457125 h 145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690" h="1459993">
                    <a:moveTo>
                      <a:pt x="4788" y="1457125"/>
                    </a:moveTo>
                    <a:cubicBezTo>
                      <a:pt x="3513" y="1456488"/>
                      <a:pt x="182028" y="1130699"/>
                      <a:pt x="404533" y="729679"/>
                    </a:cubicBezTo>
                    <a:cubicBezTo>
                      <a:pt x="627039" y="328659"/>
                      <a:pt x="808103" y="4145"/>
                      <a:pt x="810016" y="4783"/>
                    </a:cubicBezTo>
                    <a:cubicBezTo>
                      <a:pt x="811291" y="5420"/>
                      <a:pt x="632777" y="331209"/>
                      <a:pt x="410271" y="732229"/>
                    </a:cubicBezTo>
                    <a:cubicBezTo>
                      <a:pt x="187766" y="1133249"/>
                      <a:pt x="6064" y="1458400"/>
                      <a:pt x="4788" y="145712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: фигура 10">
                <a:extLst>
                  <a:ext uri="{FF2B5EF4-FFF2-40B4-BE49-F238E27FC236}">
                    <a16:creationId xmlns:a16="http://schemas.microsoft.com/office/drawing/2014/main" id="{6FFC26CB-C361-D925-0874-C777DE6BAB56}"/>
                  </a:ext>
                </a:extLst>
              </p:cNvPr>
              <p:cNvSpPr/>
              <p:nvPr/>
            </p:nvSpPr>
            <p:spPr>
              <a:xfrm>
                <a:off x="2228009" y="4906853"/>
                <a:ext cx="1306981" cy="1466369"/>
              </a:xfrm>
              <a:custGeom>
                <a:avLst/>
                <a:gdLst>
                  <a:gd name="connsiteX0" fmla="*/ 4782 w 1306980"/>
                  <a:gd name="connsiteY0" fmla="*/ 1461587 h 1466368"/>
                  <a:gd name="connsiteX1" fmla="*/ 9882 w 1306980"/>
                  <a:gd name="connsiteY1" fmla="*/ 1454574 h 1466368"/>
                  <a:gd name="connsiteX2" fmla="*/ 25821 w 1306980"/>
                  <a:gd name="connsiteY2" fmla="*/ 1433535 h 1466368"/>
                  <a:gd name="connsiteX3" fmla="*/ 88938 w 1306980"/>
                  <a:gd name="connsiteY3" fmla="*/ 1351928 h 1466368"/>
                  <a:gd name="connsiteX4" fmla="*/ 325470 w 1306980"/>
                  <a:gd name="connsiteY4" fmla="*/ 1048454 h 1466368"/>
                  <a:gd name="connsiteX5" fmla="*/ 1141536 w 1306980"/>
                  <a:gd name="connsiteY5" fmla="*/ 7332 h 1466368"/>
                  <a:gd name="connsiteX6" fmla="*/ 1143449 w 1306980"/>
                  <a:gd name="connsiteY6" fmla="*/ 4782 h 1466368"/>
                  <a:gd name="connsiteX7" fmla="*/ 1145999 w 1306980"/>
                  <a:gd name="connsiteY7" fmla="*/ 6695 h 1466368"/>
                  <a:gd name="connsiteX8" fmla="*/ 1298374 w 1306980"/>
                  <a:gd name="connsiteY8" fmla="*/ 146956 h 1466368"/>
                  <a:gd name="connsiteX9" fmla="*/ 1304112 w 1306980"/>
                  <a:gd name="connsiteY9" fmla="*/ 152056 h 1466368"/>
                  <a:gd name="connsiteX10" fmla="*/ 1033790 w 1306980"/>
                  <a:gd name="connsiteY10" fmla="*/ 152056 h 1466368"/>
                  <a:gd name="connsiteX11" fmla="*/ 1036340 w 1306980"/>
                  <a:gd name="connsiteY11" fmla="*/ 147593 h 1466368"/>
                  <a:gd name="connsiteX12" fmla="*/ 1107746 w 1306980"/>
                  <a:gd name="connsiteY12" fmla="*/ 278291 h 1466368"/>
                  <a:gd name="connsiteX13" fmla="*/ 1170226 w 1306980"/>
                  <a:gd name="connsiteY13" fmla="*/ 389863 h 1466368"/>
                  <a:gd name="connsiteX14" fmla="*/ 1172776 w 1306980"/>
                  <a:gd name="connsiteY14" fmla="*/ 394326 h 1466368"/>
                  <a:gd name="connsiteX15" fmla="*/ 844437 w 1306980"/>
                  <a:gd name="connsiteY15" fmla="*/ 394326 h 1466368"/>
                  <a:gd name="connsiteX16" fmla="*/ 846987 w 1306980"/>
                  <a:gd name="connsiteY16" fmla="*/ 389863 h 1466368"/>
                  <a:gd name="connsiteX17" fmla="*/ 1013388 w 1306980"/>
                  <a:gd name="connsiteY17" fmla="*/ 672936 h 1466368"/>
                  <a:gd name="connsiteX18" fmla="*/ 1015938 w 1306980"/>
                  <a:gd name="connsiteY18" fmla="*/ 677399 h 1466368"/>
                  <a:gd name="connsiteX19" fmla="*/ 1010838 w 1306980"/>
                  <a:gd name="connsiteY19" fmla="*/ 677399 h 1466368"/>
                  <a:gd name="connsiteX20" fmla="*/ 621932 w 1306980"/>
                  <a:gd name="connsiteY20" fmla="*/ 677399 h 1466368"/>
                  <a:gd name="connsiteX21" fmla="*/ 624482 w 1306980"/>
                  <a:gd name="connsiteY21" fmla="*/ 672936 h 1466368"/>
                  <a:gd name="connsiteX22" fmla="*/ 841249 w 1306980"/>
                  <a:gd name="connsiteY22" fmla="*/ 982786 h 1466368"/>
                  <a:gd name="connsiteX23" fmla="*/ 843799 w 1306980"/>
                  <a:gd name="connsiteY23" fmla="*/ 986611 h 1466368"/>
                  <a:gd name="connsiteX24" fmla="*/ 839337 w 1306980"/>
                  <a:gd name="connsiteY24" fmla="*/ 986611 h 1466368"/>
                  <a:gd name="connsiteX25" fmla="*/ 379662 w 1306980"/>
                  <a:gd name="connsiteY25" fmla="*/ 985974 h 1466368"/>
                  <a:gd name="connsiteX26" fmla="*/ 380937 w 1306980"/>
                  <a:gd name="connsiteY26" fmla="*/ 983423 h 1466368"/>
                  <a:gd name="connsiteX27" fmla="*/ 560089 w 1306980"/>
                  <a:gd name="connsiteY27" fmla="*/ 1271597 h 1466368"/>
                  <a:gd name="connsiteX28" fmla="*/ 607268 w 1306980"/>
                  <a:gd name="connsiteY28" fmla="*/ 1348103 h 1466368"/>
                  <a:gd name="connsiteX29" fmla="*/ 619381 w 1306980"/>
                  <a:gd name="connsiteY29" fmla="*/ 1367867 h 1466368"/>
                  <a:gd name="connsiteX30" fmla="*/ 623207 w 1306980"/>
                  <a:gd name="connsiteY30" fmla="*/ 1374880 h 1466368"/>
                  <a:gd name="connsiteX31" fmla="*/ 618744 w 1306980"/>
                  <a:gd name="connsiteY31" fmla="*/ 1368505 h 1466368"/>
                  <a:gd name="connsiteX32" fmla="*/ 606630 w 1306980"/>
                  <a:gd name="connsiteY32" fmla="*/ 1348741 h 1466368"/>
                  <a:gd name="connsiteX33" fmla="*/ 558814 w 1306980"/>
                  <a:gd name="connsiteY33" fmla="*/ 1272872 h 1466368"/>
                  <a:gd name="connsiteX34" fmla="*/ 378387 w 1306980"/>
                  <a:gd name="connsiteY34" fmla="*/ 984698 h 1466368"/>
                  <a:gd name="connsiteX35" fmla="*/ 376474 w 1306980"/>
                  <a:gd name="connsiteY35" fmla="*/ 982148 h 1466368"/>
                  <a:gd name="connsiteX36" fmla="*/ 379662 w 1306980"/>
                  <a:gd name="connsiteY36" fmla="*/ 982148 h 1466368"/>
                  <a:gd name="connsiteX37" fmla="*/ 839337 w 1306980"/>
                  <a:gd name="connsiteY37" fmla="*/ 981511 h 1466368"/>
                  <a:gd name="connsiteX38" fmla="*/ 837424 w 1306980"/>
                  <a:gd name="connsiteY38" fmla="*/ 985336 h 1466368"/>
                  <a:gd name="connsiteX39" fmla="*/ 620657 w 1306980"/>
                  <a:gd name="connsiteY39" fmla="*/ 676761 h 1466368"/>
                  <a:gd name="connsiteX40" fmla="*/ 617469 w 1306980"/>
                  <a:gd name="connsiteY40" fmla="*/ 672298 h 1466368"/>
                  <a:gd name="connsiteX41" fmla="*/ 1011476 w 1306980"/>
                  <a:gd name="connsiteY41" fmla="*/ 672298 h 1466368"/>
                  <a:gd name="connsiteX42" fmla="*/ 1008925 w 1306980"/>
                  <a:gd name="connsiteY42" fmla="*/ 676761 h 1466368"/>
                  <a:gd name="connsiteX43" fmla="*/ 842524 w 1306980"/>
                  <a:gd name="connsiteY43" fmla="*/ 393688 h 1466368"/>
                  <a:gd name="connsiteX44" fmla="*/ 839974 w 1306980"/>
                  <a:gd name="connsiteY44" fmla="*/ 389226 h 1466368"/>
                  <a:gd name="connsiteX45" fmla="*/ 1168951 w 1306980"/>
                  <a:gd name="connsiteY45" fmla="*/ 389226 h 1466368"/>
                  <a:gd name="connsiteX46" fmla="*/ 1166401 w 1306980"/>
                  <a:gd name="connsiteY46" fmla="*/ 393688 h 1466368"/>
                  <a:gd name="connsiteX47" fmla="*/ 1104558 w 1306980"/>
                  <a:gd name="connsiteY47" fmla="*/ 282754 h 1466368"/>
                  <a:gd name="connsiteX48" fmla="*/ 1033152 w 1306980"/>
                  <a:gd name="connsiteY48" fmla="*/ 152056 h 1466368"/>
                  <a:gd name="connsiteX49" fmla="*/ 1029965 w 1306980"/>
                  <a:gd name="connsiteY49" fmla="*/ 147593 h 1466368"/>
                  <a:gd name="connsiteX50" fmla="*/ 1297736 w 1306980"/>
                  <a:gd name="connsiteY50" fmla="*/ 147593 h 1466368"/>
                  <a:gd name="connsiteX51" fmla="*/ 1295824 w 1306980"/>
                  <a:gd name="connsiteY51" fmla="*/ 152694 h 1466368"/>
                  <a:gd name="connsiteX52" fmla="*/ 1143449 w 1306980"/>
                  <a:gd name="connsiteY52" fmla="*/ 12432 h 1466368"/>
                  <a:gd name="connsiteX53" fmla="*/ 1147912 w 1306980"/>
                  <a:gd name="connsiteY53" fmla="*/ 12432 h 1466368"/>
                  <a:gd name="connsiteX54" fmla="*/ 329933 w 1306980"/>
                  <a:gd name="connsiteY54" fmla="*/ 1052279 h 1466368"/>
                  <a:gd name="connsiteX55" fmla="*/ 90851 w 1306980"/>
                  <a:gd name="connsiteY55" fmla="*/ 1353203 h 1466368"/>
                  <a:gd name="connsiteX56" fmla="*/ 27096 w 1306980"/>
                  <a:gd name="connsiteY56" fmla="*/ 1433535 h 1466368"/>
                  <a:gd name="connsiteX57" fmla="*/ 10520 w 1306980"/>
                  <a:gd name="connsiteY57" fmla="*/ 1454574 h 1466368"/>
                  <a:gd name="connsiteX58" fmla="*/ 4782 w 1306980"/>
                  <a:gd name="connsiteY58" fmla="*/ 1461587 h 146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306980" h="1466368">
                    <a:moveTo>
                      <a:pt x="4782" y="1461587"/>
                    </a:moveTo>
                    <a:lnTo>
                      <a:pt x="9882" y="1454574"/>
                    </a:lnTo>
                    <a:lnTo>
                      <a:pt x="25821" y="1433535"/>
                    </a:lnTo>
                    <a:lnTo>
                      <a:pt x="88938" y="1351928"/>
                    </a:lnTo>
                    <a:lnTo>
                      <a:pt x="325470" y="1048454"/>
                    </a:lnTo>
                    <a:cubicBezTo>
                      <a:pt x="528849" y="790245"/>
                      <a:pt x="812559" y="426841"/>
                      <a:pt x="1141536" y="7332"/>
                    </a:cubicBezTo>
                    <a:lnTo>
                      <a:pt x="1143449" y="4782"/>
                    </a:lnTo>
                    <a:lnTo>
                      <a:pt x="1145999" y="6695"/>
                    </a:lnTo>
                    <a:lnTo>
                      <a:pt x="1298374" y="146956"/>
                    </a:lnTo>
                    <a:lnTo>
                      <a:pt x="1304112" y="152056"/>
                    </a:lnTo>
                    <a:lnTo>
                      <a:pt x="1033790" y="152056"/>
                    </a:lnTo>
                    <a:lnTo>
                      <a:pt x="1036340" y="147593"/>
                    </a:lnTo>
                    <a:cubicBezTo>
                      <a:pt x="1059292" y="189034"/>
                      <a:pt x="1084157" y="233663"/>
                      <a:pt x="1107746" y="278291"/>
                    </a:cubicBezTo>
                    <a:lnTo>
                      <a:pt x="1170226" y="389863"/>
                    </a:lnTo>
                    <a:lnTo>
                      <a:pt x="1172776" y="394326"/>
                    </a:lnTo>
                    <a:lnTo>
                      <a:pt x="844437" y="394326"/>
                    </a:lnTo>
                    <a:lnTo>
                      <a:pt x="846987" y="389863"/>
                    </a:lnTo>
                    <a:cubicBezTo>
                      <a:pt x="903729" y="486771"/>
                      <a:pt x="959196" y="581128"/>
                      <a:pt x="1013388" y="672936"/>
                    </a:cubicBezTo>
                    <a:lnTo>
                      <a:pt x="1015938" y="677399"/>
                    </a:lnTo>
                    <a:lnTo>
                      <a:pt x="1010838" y="677399"/>
                    </a:lnTo>
                    <a:lnTo>
                      <a:pt x="621932" y="677399"/>
                    </a:lnTo>
                    <a:lnTo>
                      <a:pt x="624482" y="672936"/>
                    </a:lnTo>
                    <a:lnTo>
                      <a:pt x="841249" y="982786"/>
                    </a:lnTo>
                    <a:lnTo>
                      <a:pt x="843799" y="986611"/>
                    </a:lnTo>
                    <a:lnTo>
                      <a:pt x="839337" y="986611"/>
                    </a:lnTo>
                    <a:lnTo>
                      <a:pt x="379662" y="985974"/>
                    </a:lnTo>
                    <a:lnTo>
                      <a:pt x="380937" y="983423"/>
                    </a:lnTo>
                    <a:lnTo>
                      <a:pt x="560089" y="1271597"/>
                    </a:lnTo>
                    <a:lnTo>
                      <a:pt x="607268" y="1348103"/>
                    </a:lnTo>
                    <a:lnTo>
                      <a:pt x="619381" y="1367867"/>
                    </a:lnTo>
                    <a:lnTo>
                      <a:pt x="623207" y="1374880"/>
                    </a:lnTo>
                    <a:lnTo>
                      <a:pt x="618744" y="1368505"/>
                    </a:lnTo>
                    <a:cubicBezTo>
                      <a:pt x="616194" y="1364042"/>
                      <a:pt x="611731" y="1357666"/>
                      <a:pt x="606630" y="1348741"/>
                    </a:cubicBezTo>
                    <a:cubicBezTo>
                      <a:pt x="595792" y="1331527"/>
                      <a:pt x="579853" y="1306025"/>
                      <a:pt x="558814" y="1272872"/>
                    </a:cubicBezTo>
                    <a:lnTo>
                      <a:pt x="378387" y="984698"/>
                    </a:lnTo>
                    <a:lnTo>
                      <a:pt x="376474" y="982148"/>
                    </a:lnTo>
                    <a:lnTo>
                      <a:pt x="379662" y="982148"/>
                    </a:lnTo>
                    <a:lnTo>
                      <a:pt x="839337" y="981511"/>
                    </a:lnTo>
                    <a:lnTo>
                      <a:pt x="837424" y="985336"/>
                    </a:lnTo>
                    <a:lnTo>
                      <a:pt x="620657" y="676761"/>
                    </a:lnTo>
                    <a:lnTo>
                      <a:pt x="617469" y="672298"/>
                    </a:lnTo>
                    <a:lnTo>
                      <a:pt x="1011476" y="672298"/>
                    </a:lnTo>
                    <a:lnTo>
                      <a:pt x="1008925" y="676761"/>
                    </a:lnTo>
                    <a:cubicBezTo>
                      <a:pt x="955371" y="584954"/>
                      <a:pt x="899904" y="491234"/>
                      <a:pt x="842524" y="393688"/>
                    </a:cubicBezTo>
                    <a:lnTo>
                      <a:pt x="839974" y="389226"/>
                    </a:lnTo>
                    <a:lnTo>
                      <a:pt x="1168951" y="389226"/>
                    </a:lnTo>
                    <a:lnTo>
                      <a:pt x="1166401" y="393688"/>
                    </a:lnTo>
                    <a:lnTo>
                      <a:pt x="1104558" y="282754"/>
                    </a:lnTo>
                    <a:lnTo>
                      <a:pt x="1033152" y="152056"/>
                    </a:lnTo>
                    <a:lnTo>
                      <a:pt x="1029965" y="147593"/>
                    </a:lnTo>
                    <a:lnTo>
                      <a:pt x="1297736" y="147593"/>
                    </a:lnTo>
                    <a:lnTo>
                      <a:pt x="1295824" y="152694"/>
                    </a:lnTo>
                    <a:lnTo>
                      <a:pt x="1143449" y="12432"/>
                    </a:lnTo>
                    <a:lnTo>
                      <a:pt x="1147912" y="12432"/>
                    </a:lnTo>
                    <a:cubicBezTo>
                      <a:pt x="818297" y="431304"/>
                      <a:pt x="533312" y="794071"/>
                      <a:pt x="329933" y="1052279"/>
                    </a:cubicBezTo>
                    <a:lnTo>
                      <a:pt x="90851" y="1353203"/>
                    </a:lnTo>
                    <a:lnTo>
                      <a:pt x="27096" y="1433535"/>
                    </a:lnTo>
                    <a:lnTo>
                      <a:pt x="10520" y="1454574"/>
                    </a:lnTo>
                    <a:cubicBezTo>
                      <a:pt x="6694" y="1459674"/>
                      <a:pt x="4782" y="1461587"/>
                      <a:pt x="4782" y="146158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: фигура 11">
                <a:extLst>
                  <a:ext uri="{FF2B5EF4-FFF2-40B4-BE49-F238E27FC236}">
                    <a16:creationId xmlns:a16="http://schemas.microsoft.com/office/drawing/2014/main" id="{F3A2F580-6621-BBA1-A25F-F104BCAABB88}"/>
                  </a:ext>
                </a:extLst>
              </p:cNvPr>
              <p:cNvSpPr/>
              <p:nvPr/>
            </p:nvSpPr>
            <p:spPr>
              <a:xfrm>
                <a:off x="4698506" y="4911315"/>
                <a:ext cx="809690" cy="1453618"/>
              </a:xfrm>
              <a:custGeom>
                <a:avLst/>
                <a:gdLst>
                  <a:gd name="connsiteX0" fmla="*/ 810024 w 809690"/>
                  <a:gd name="connsiteY0" fmla="*/ 1451387 h 1453617"/>
                  <a:gd name="connsiteX1" fmla="*/ 404542 w 809690"/>
                  <a:gd name="connsiteY1" fmla="*/ 729679 h 1453617"/>
                  <a:gd name="connsiteX2" fmla="*/ 4797 w 809690"/>
                  <a:gd name="connsiteY2" fmla="*/ 4783 h 1453617"/>
                  <a:gd name="connsiteX3" fmla="*/ 410279 w 809690"/>
                  <a:gd name="connsiteY3" fmla="*/ 726491 h 1453617"/>
                  <a:gd name="connsiteX4" fmla="*/ 810024 w 809690"/>
                  <a:gd name="connsiteY4" fmla="*/ 1451387 h 1453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690" h="1453617">
                    <a:moveTo>
                      <a:pt x="810024" y="1451387"/>
                    </a:moveTo>
                    <a:cubicBezTo>
                      <a:pt x="808749" y="1452025"/>
                      <a:pt x="627047" y="1128786"/>
                      <a:pt x="404542" y="729679"/>
                    </a:cubicBezTo>
                    <a:cubicBezTo>
                      <a:pt x="182036" y="330572"/>
                      <a:pt x="2884" y="6058"/>
                      <a:pt x="4797" y="4783"/>
                    </a:cubicBezTo>
                    <a:cubicBezTo>
                      <a:pt x="6072" y="4145"/>
                      <a:pt x="187774" y="327384"/>
                      <a:pt x="410279" y="726491"/>
                    </a:cubicBezTo>
                    <a:cubicBezTo>
                      <a:pt x="632147" y="1125598"/>
                      <a:pt x="811300" y="1450112"/>
                      <a:pt x="810024" y="145138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: фигура 12">
                <a:extLst>
                  <a:ext uri="{FF2B5EF4-FFF2-40B4-BE49-F238E27FC236}">
                    <a16:creationId xmlns:a16="http://schemas.microsoft.com/office/drawing/2014/main" id="{824107A5-6C71-22FB-E849-7C907EBC0541}"/>
                  </a:ext>
                </a:extLst>
              </p:cNvPr>
              <p:cNvSpPr/>
              <p:nvPr/>
            </p:nvSpPr>
            <p:spPr>
              <a:xfrm>
                <a:off x="4773115" y="4907491"/>
                <a:ext cx="1306981" cy="1459993"/>
              </a:xfrm>
              <a:custGeom>
                <a:avLst/>
                <a:gdLst>
                  <a:gd name="connsiteX0" fmla="*/ 1305387 w 1306980"/>
                  <a:gd name="connsiteY0" fmla="*/ 1455211 h 1459993"/>
                  <a:gd name="connsiteX1" fmla="*/ 1299649 w 1306980"/>
                  <a:gd name="connsiteY1" fmla="*/ 1448198 h 1459993"/>
                  <a:gd name="connsiteX2" fmla="*/ 1283073 w 1306980"/>
                  <a:gd name="connsiteY2" fmla="*/ 1427797 h 1459993"/>
                  <a:gd name="connsiteX3" fmla="*/ 1219317 w 1306980"/>
                  <a:gd name="connsiteY3" fmla="*/ 1347465 h 1459993"/>
                  <a:gd name="connsiteX4" fmla="*/ 980873 w 1306980"/>
                  <a:gd name="connsiteY4" fmla="*/ 1046541 h 1459993"/>
                  <a:gd name="connsiteX5" fmla="*/ 162894 w 1306980"/>
                  <a:gd name="connsiteY5" fmla="*/ 10519 h 1459993"/>
                  <a:gd name="connsiteX6" fmla="*/ 167357 w 1306980"/>
                  <a:gd name="connsiteY6" fmla="*/ 10519 h 1459993"/>
                  <a:gd name="connsiteX7" fmla="*/ 14982 w 1306980"/>
                  <a:gd name="connsiteY7" fmla="*/ 150143 h 1459993"/>
                  <a:gd name="connsiteX8" fmla="*/ 13070 w 1306980"/>
                  <a:gd name="connsiteY8" fmla="*/ 145043 h 1459993"/>
                  <a:gd name="connsiteX9" fmla="*/ 280841 w 1306980"/>
                  <a:gd name="connsiteY9" fmla="*/ 145043 h 1459993"/>
                  <a:gd name="connsiteX10" fmla="*/ 278291 w 1306980"/>
                  <a:gd name="connsiteY10" fmla="*/ 149506 h 1459993"/>
                  <a:gd name="connsiteX11" fmla="*/ 205610 w 1306980"/>
                  <a:gd name="connsiteY11" fmla="*/ 280841 h 1459993"/>
                  <a:gd name="connsiteX12" fmla="*/ 144405 w 1306980"/>
                  <a:gd name="connsiteY12" fmla="*/ 390500 h 1459993"/>
                  <a:gd name="connsiteX13" fmla="*/ 141855 w 1306980"/>
                  <a:gd name="connsiteY13" fmla="*/ 386037 h 1459993"/>
                  <a:gd name="connsiteX14" fmla="*/ 470832 w 1306980"/>
                  <a:gd name="connsiteY14" fmla="*/ 386037 h 1459993"/>
                  <a:gd name="connsiteX15" fmla="*/ 468281 w 1306980"/>
                  <a:gd name="connsiteY15" fmla="*/ 390500 h 1459993"/>
                  <a:gd name="connsiteX16" fmla="*/ 301881 w 1306980"/>
                  <a:gd name="connsiteY16" fmla="*/ 672298 h 1459993"/>
                  <a:gd name="connsiteX17" fmla="*/ 299330 w 1306980"/>
                  <a:gd name="connsiteY17" fmla="*/ 667835 h 1459993"/>
                  <a:gd name="connsiteX18" fmla="*/ 693337 w 1306980"/>
                  <a:gd name="connsiteY18" fmla="*/ 667835 h 1459993"/>
                  <a:gd name="connsiteX19" fmla="*/ 690150 w 1306980"/>
                  <a:gd name="connsiteY19" fmla="*/ 672298 h 1459993"/>
                  <a:gd name="connsiteX20" fmla="*/ 472744 w 1306980"/>
                  <a:gd name="connsiteY20" fmla="*/ 980236 h 1459993"/>
                  <a:gd name="connsiteX21" fmla="*/ 470832 w 1306980"/>
                  <a:gd name="connsiteY21" fmla="*/ 976410 h 1459993"/>
                  <a:gd name="connsiteX22" fmla="*/ 930506 w 1306980"/>
                  <a:gd name="connsiteY22" fmla="*/ 977048 h 1459993"/>
                  <a:gd name="connsiteX23" fmla="*/ 933694 w 1306980"/>
                  <a:gd name="connsiteY23" fmla="*/ 977048 h 1459993"/>
                  <a:gd name="connsiteX24" fmla="*/ 931781 w 1306980"/>
                  <a:gd name="connsiteY24" fmla="*/ 979598 h 1459993"/>
                  <a:gd name="connsiteX25" fmla="*/ 751354 w 1306980"/>
                  <a:gd name="connsiteY25" fmla="*/ 1266496 h 1459993"/>
                  <a:gd name="connsiteX26" fmla="*/ 703538 w 1306980"/>
                  <a:gd name="connsiteY26" fmla="*/ 1342365 h 1459993"/>
                  <a:gd name="connsiteX27" fmla="*/ 691424 w 1306980"/>
                  <a:gd name="connsiteY27" fmla="*/ 1362129 h 1459993"/>
                  <a:gd name="connsiteX28" fmla="*/ 686962 w 1306980"/>
                  <a:gd name="connsiteY28" fmla="*/ 1368504 h 1459993"/>
                  <a:gd name="connsiteX29" fmla="*/ 690787 w 1306980"/>
                  <a:gd name="connsiteY29" fmla="*/ 1362129 h 1459993"/>
                  <a:gd name="connsiteX30" fmla="*/ 702901 w 1306980"/>
                  <a:gd name="connsiteY30" fmla="*/ 1342365 h 1459993"/>
                  <a:gd name="connsiteX31" fmla="*/ 750079 w 1306980"/>
                  <a:gd name="connsiteY31" fmla="*/ 1265859 h 1459993"/>
                  <a:gd name="connsiteX32" fmla="*/ 928594 w 1306980"/>
                  <a:gd name="connsiteY32" fmla="*/ 978323 h 1459993"/>
                  <a:gd name="connsiteX33" fmla="*/ 929869 w 1306980"/>
                  <a:gd name="connsiteY33" fmla="*/ 980873 h 1459993"/>
                  <a:gd name="connsiteX34" fmla="*/ 470194 w 1306980"/>
                  <a:gd name="connsiteY34" fmla="*/ 981511 h 1459993"/>
                  <a:gd name="connsiteX35" fmla="*/ 465731 w 1306980"/>
                  <a:gd name="connsiteY35" fmla="*/ 981511 h 1459993"/>
                  <a:gd name="connsiteX36" fmla="*/ 468281 w 1306980"/>
                  <a:gd name="connsiteY36" fmla="*/ 977685 h 1459993"/>
                  <a:gd name="connsiteX37" fmla="*/ 685049 w 1306980"/>
                  <a:gd name="connsiteY37" fmla="*/ 669110 h 1459993"/>
                  <a:gd name="connsiteX38" fmla="*/ 686962 w 1306980"/>
                  <a:gd name="connsiteY38" fmla="*/ 673573 h 1459993"/>
                  <a:gd name="connsiteX39" fmla="*/ 298693 w 1306980"/>
                  <a:gd name="connsiteY39" fmla="*/ 673573 h 1459993"/>
                  <a:gd name="connsiteX40" fmla="*/ 293592 w 1306980"/>
                  <a:gd name="connsiteY40" fmla="*/ 673573 h 1459993"/>
                  <a:gd name="connsiteX41" fmla="*/ 296142 w 1306980"/>
                  <a:gd name="connsiteY41" fmla="*/ 669110 h 1459993"/>
                  <a:gd name="connsiteX42" fmla="*/ 462544 w 1306980"/>
                  <a:gd name="connsiteY42" fmla="*/ 387313 h 1459993"/>
                  <a:gd name="connsiteX43" fmla="*/ 465094 w 1306980"/>
                  <a:gd name="connsiteY43" fmla="*/ 391776 h 1459993"/>
                  <a:gd name="connsiteX44" fmla="*/ 136117 w 1306980"/>
                  <a:gd name="connsiteY44" fmla="*/ 391776 h 1459993"/>
                  <a:gd name="connsiteX45" fmla="*/ 138667 w 1306980"/>
                  <a:gd name="connsiteY45" fmla="*/ 387313 h 1459993"/>
                  <a:gd name="connsiteX46" fmla="*/ 199872 w 1306980"/>
                  <a:gd name="connsiteY46" fmla="*/ 277654 h 1459993"/>
                  <a:gd name="connsiteX47" fmla="*/ 272553 w 1306980"/>
                  <a:gd name="connsiteY47" fmla="*/ 146956 h 1459993"/>
                  <a:gd name="connsiteX48" fmla="*/ 275103 w 1306980"/>
                  <a:gd name="connsiteY48" fmla="*/ 151418 h 1459993"/>
                  <a:gd name="connsiteX49" fmla="*/ 4782 w 1306980"/>
                  <a:gd name="connsiteY49" fmla="*/ 151418 h 1459993"/>
                  <a:gd name="connsiteX50" fmla="*/ 10519 w 1306980"/>
                  <a:gd name="connsiteY50" fmla="*/ 146318 h 1459993"/>
                  <a:gd name="connsiteX51" fmla="*/ 162894 w 1306980"/>
                  <a:gd name="connsiteY51" fmla="*/ 6694 h 1459993"/>
                  <a:gd name="connsiteX52" fmla="*/ 165444 w 1306980"/>
                  <a:gd name="connsiteY52" fmla="*/ 4782 h 1459993"/>
                  <a:gd name="connsiteX53" fmla="*/ 167357 w 1306980"/>
                  <a:gd name="connsiteY53" fmla="*/ 7332 h 1459993"/>
                  <a:gd name="connsiteX54" fmla="*/ 983423 w 1306980"/>
                  <a:gd name="connsiteY54" fmla="*/ 1044628 h 1459993"/>
                  <a:gd name="connsiteX55" fmla="*/ 1220592 w 1306980"/>
                  <a:gd name="connsiteY55" fmla="*/ 1346190 h 1459993"/>
                  <a:gd name="connsiteX56" fmla="*/ 1283710 w 1306980"/>
                  <a:gd name="connsiteY56" fmla="*/ 1427159 h 1459993"/>
                  <a:gd name="connsiteX57" fmla="*/ 1299649 w 1306980"/>
                  <a:gd name="connsiteY57" fmla="*/ 1448198 h 1459993"/>
                  <a:gd name="connsiteX58" fmla="*/ 1305387 w 1306980"/>
                  <a:gd name="connsiteY58" fmla="*/ 1455211 h 145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306980" h="1459993">
                    <a:moveTo>
                      <a:pt x="1305387" y="1455211"/>
                    </a:moveTo>
                    <a:cubicBezTo>
                      <a:pt x="1305387" y="1455211"/>
                      <a:pt x="1303474" y="1452661"/>
                      <a:pt x="1299649" y="1448198"/>
                    </a:cubicBezTo>
                    <a:lnTo>
                      <a:pt x="1283073" y="1427797"/>
                    </a:lnTo>
                    <a:lnTo>
                      <a:pt x="1219317" y="1347465"/>
                    </a:lnTo>
                    <a:lnTo>
                      <a:pt x="980873" y="1046541"/>
                    </a:lnTo>
                    <a:lnTo>
                      <a:pt x="162894" y="10519"/>
                    </a:lnTo>
                    <a:lnTo>
                      <a:pt x="167357" y="10519"/>
                    </a:lnTo>
                    <a:lnTo>
                      <a:pt x="14982" y="150143"/>
                    </a:lnTo>
                    <a:lnTo>
                      <a:pt x="13070" y="145043"/>
                    </a:lnTo>
                    <a:lnTo>
                      <a:pt x="280841" y="145043"/>
                    </a:lnTo>
                    <a:lnTo>
                      <a:pt x="278291" y="149506"/>
                    </a:lnTo>
                    <a:lnTo>
                      <a:pt x="205610" y="280841"/>
                    </a:lnTo>
                    <a:lnTo>
                      <a:pt x="144405" y="390500"/>
                    </a:lnTo>
                    <a:lnTo>
                      <a:pt x="141855" y="386037"/>
                    </a:lnTo>
                    <a:lnTo>
                      <a:pt x="470832" y="386037"/>
                    </a:lnTo>
                    <a:lnTo>
                      <a:pt x="468281" y="390500"/>
                    </a:lnTo>
                    <a:lnTo>
                      <a:pt x="301881" y="672298"/>
                    </a:lnTo>
                    <a:lnTo>
                      <a:pt x="299330" y="667835"/>
                    </a:lnTo>
                    <a:lnTo>
                      <a:pt x="693337" y="667835"/>
                    </a:lnTo>
                    <a:lnTo>
                      <a:pt x="690150" y="672298"/>
                    </a:lnTo>
                    <a:lnTo>
                      <a:pt x="472744" y="980236"/>
                    </a:lnTo>
                    <a:lnTo>
                      <a:pt x="470832" y="976410"/>
                    </a:lnTo>
                    <a:lnTo>
                      <a:pt x="930506" y="977048"/>
                    </a:lnTo>
                    <a:lnTo>
                      <a:pt x="933694" y="977048"/>
                    </a:lnTo>
                    <a:lnTo>
                      <a:pt x="931781" y="979598"/>
                    </a:lnTo>
                    <a:lnTo>
                      <a:pt x="751354" y="1266496"/>
                    </a:lnTo>
                    <a:cubicBezTo>
                      <a:pt x="730315" y="1299649"/>
                      <a:pt x="714376" y="1325151"/>
                      <a:pt x="703538" y="1342365"/>
                    </a:cubicBezTo>
                    <a:lnTo>
                      <a:pt x="691424" y="1362129"/>
                    </a:lnTo>
                    <a:cubicBezTo>
                      <a:pt x="688874" y="1366592"/>
                      <a:pt x="686962" y="1368504"/>
                      <a:pt x="686962" y="1368504"/>
                    </a:cubicBezTo>
                    <a:cubicBezTo>
                      <a:pt x="686962" y="1368504"/>
                      <a:pt x="688237" y="1365954"/>
                      <a:pt x="690787" y="1362129"/>
                    </a:cubicBezTo>
                    <a:lnTo>
                      <a:pt x="702901" y="1342365"/>
                    </a:lnTo>
                    <a:lnTo>
                      <a:pt x="750079" y="1265859"/>
                    </a:lnTo>
                    <a:lnTo>
                      <a:pt x="928594" y="978323"/>
                    </a:lnTo>
                    <a:lnTo>
                      <a:pt x="929869" y="980873"/>
                    </a:lnTo>
                    <a:lnTo>
                      <a:pt x="470194" y="981511"/>
                    </a:lnTo>
                    <a:lnTo>
                      <a:pt x="465731" y="981511"/>
                    </a:lnTo>
                    <a:lnTo>
                      <a:pt x="468281" y="977685"/>
                    </a:lnTo>
                    <a:lnTo>
                      <a:pt x="685049" y="669110"/>
                    </a:lnTo>
                    <a:lnTo>
                      <a:pt x="686962" y="673573"/>
                    </a:lnTo>
                    <a:lnTo>
                      <a:pt x="298693" y="673573"/>
                    </a:lnTo>
                    <a:lnTo>
                      <a:pt x="293592" y="673573"/>
                    </a:lnTo>
                    <a:lnTo>
                      <a:pt x="296142" y="669110"/>
                    </a:lnTo>
                    <a:cubicBezTo>
                      <a:pt x="349697" y="577940"/>
                      <a:pt x="405164" y="483583"/>
                      <a:pt x="462544" y="387313"/>
                    </a:cubicBezTo>
                    <a:lnTo>
                      <a:pt x="465094" y="391776"/>
                    </a:lnTo>
                    <a:lnTo>
                      <a:pt x="136117" y="391776"/>
                    </a:lnTo>
                    <a:lnTo>
                      <a:pt x="138667" y="387313"/>
                    </a:lnTo>
                    <a:lnTo>
                      <a:pt x="199872" y="277654"/>
                    </a:lnTo>
                    <a:lnTo>
                      <a:pt x="272553" y="146956"/>
                    </a:lnTo>
                    <a:lnTo>
                      <a:pt x="275103" y="151418"/>
                    </a:lnTo>
                    <a:lnTo>
                      <a:pt x="4782" y="151418"/>
                    </a:lnTo>
                    <a:lnTo>
                      <a:pt x="10519" y="146318"/>
                    </a:lnTo>
                    <a:lnTo>
                      <a:pt x="162894" y="6694"/>
                    </a:lnTo>
                    <a:lnTo>
                      <a:pt x="165444" y="4782"/>
                    </a:lnTo>
                    <a:lnTo>
                      <a:pt x="167357" y="7332"/>
                    </a:lnTo>
                    <a:lnTo>
                      <a:pt x="983423" y="1044628"/>
                    </a:lnTo>
                    <a:lnTo>
                      <a:pt x="1220592" y="1346190"/>
                    </a:lnTo>
                    <a:lnTo>
                      <a:pt x="1283710" y="1427159"/>
                    </a:lnTo>
                    <a:lnTo>
                      <a:pt x="1299649" y="1448198"/>
                    </a:lnTo>
                    <a:cubicBezTo>
                      <a:pt x="1303474" y="1452661"/>
                      <a:pt x="1305387" y="1455211"/>
                      <a:pt x="1305387" y="145521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id="{BF90BBD0-2DBA-CE94-07DF-68A5B83643BF}"/>
                  </a:ext>
                </a:extLst>
              </p:cNvPr>
              <p:cNvSpPr/>
              <p:nvPr/>
            </p:nvSpPr>
            <p:spPr>
              <a:xfrm>
                <a:off x="2614142" y="4835165"/>
                <a:ext cx="3060247" cy="1536499"/>
              </a:xfrm>
              <a:custGeom>
                <a:avLst/>
                <a:gdLst>
                  <a:gd name="connsiteX0" fmla="*/ 2947943 w 3060247"/>
                  <a:gd name="connsiteY0" fmla="*/ 1112492 h 1536499"/>
                  <a:gd name="connsiteX1" fmla="*/ 2542460 w 3060247"/>
                  <a:gd name="connsiteY1" fmla="*/ 963942 h 1536499"/>
                  <a:gd name="connsiteX2" fmla="*/ 2448102 w 3060247"/>
                  <a:gd name="connsiteY2" fmla="*/ 679595 h 1536499"/>
                  <a:gd name="connsiteX3" fmla="*/ 2119126 w 3060247"/>
                  <a:gd name="connsiteY3" fmla="*/ 606914 h 1536499"/>
                  <a:gd name="connsiteX4" fmla="*/ 2122314 w 3060247"/>
                  <a:gd name="connsiteY4" fmla="*/ 5065 h 1536499"/>
                  <a:gd name="connsiteX5" fmla="*/ 1533216 w 3060247"/>
                  <a:gd name="connsiteY5" fmla="*/ 5065 h 1536499"/>
                  <a:gd name="connsiteX6" fmla="*/ 944118 w 3060247"/>
                  <a:gd name="connsiteY6" fmla="*/ 5065 h 1536499"/>
                  <a:gd name="connsiteX7" fmla="*/ 947306 w 3060247"/>
                  <a:gd name="connsiteY7" fmla="*/ 606914 h 1536499"/>
                  <a:gd name="connsiteX8" fmla="*/ 618329 w 3060247"/>
                  <a:gd name="connsiteY8" fmla="*/ 679595 h 1536499"/>
                  <a:gd name="connsiteX9" fmla="*/ 523972 w 3060247"/>
                  <a:gd name="connsiteY9" fmla="*/ 963942 h 1536499"/>
                  <a:gd name="connsiteX10" fmla="*/ 9468 w 3060247"/>
                  <a:gd name="connsiteY10" fmla="*/ 1347749 h 1536499"/>
                  <a:gd name="connsiteX11" fmla="*/ 20944 w 3060247"/>
                  <a:gd name="connsiteY11" fmla="*/ 1534551 h 1536499"/>
                  <a:gd name="connsiteX12" fmla="*/ 3046764 w 3060247"/>
                  <a:gd name="connsiteY12" fmla="*/ 1534551 h 1536499"/>
                  <a:gd name="connsiteX13" fmla="*/ 2947943 w 3060247"/>
                  <a:gd name="connsiteY13" fmla="*/ 1112492 h 1536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60247" h="1536499">
                    <a:moveTo>
                      <a:pt x="2947943" y="1112492"/>
                    </a:moveTo>
                    <a:cubicBezTo>
                      <a:pt x="2845935" y="999008"/>
                      <a:pt x="2693560" y="942903"/>
                      <a:pt x="2542460" y="963942"/>
                    </a:cubicBezTo>
                    <a:cubicBezTo>
                      <a:pt x="2561587" y="859384"/>
                      <a:pt x="2525884" y="751638"/>
                      <a:pt x="2448102" y="679595"/>
                    </a:cubicBezTo>
                    <a:cubicBezTo>
                      <a:pt x="2370959" y="609464"/>
                      <a:pt x="2219221" y="576949"/>
                      <a:pt x="2119126" y="606914"/>
                    </a:cubicBezTo>
                    <a:lnTo>
                      <a:pt x="2122314" y="5065"/>
                    </a:lnTo>
                    <a:cubicBezTo>
                      <a:pt x="2101912" y="4427"/>
                      <a:pt x="1695154" y="5065"/>
                      <a:pt x="1533216" y="5065"/>
                    </a:cubicBezTo>
                    <a:cubicBezTo>
                      <a:pt x="1371278" y="5065"/>
                      <a:pt x="963882" y="4427"/>
                      <a:pt x="944118" y="5065"/>
                    </a:cubicBezTo>
                    <a:lnTo>
                      <a:pt x="947306" y="606914"/>
                    </a:lnTo>
                    <a:cubicBezTo>
                      <a:pt x="847210" y="576949"/>
                      <a:pt x="695473" y="609464"/>
                      <a:pt x="618329" y="679595"/>
                    </a:cubicBezTo>
                    <a:cubicBezTo>
                      <a:pt x="539911" y="751638"/>
                      <a:pt x="504208" y="859384"/>
                      <a:pt x="523972" y="963942"/>
                    </a:cubicBezTo>
                    <a:cubicBezTo>
                      <a:pt x="275964" y="927602"/>
                      <a:pt x="45171" y="1099741"/>
                      <a:pt x="9468" y="1347749"/>
                    </a:cubicBezTo>
                    <a:cubicBezTo>
                      <a:pt x="542" y="1410229"/>
                      <a:pt x="4367" y="1473346"/>
                      <a:pt x="20944" y="1534551"/>
                    </a:cubicBezTo>
                    <a:lnTo>
                      <a:pt x="3046764" y="1534551"/>
                    </a:lnTo>
                    <a:cubicBezTo>
                      <a:pt x="3085017" y="1386002"/>
                      <a:pt x="3048676" y="1227889"/>
                      <a:pt x="2947943" y="1112492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id="{D3063C78-FF55-88AA-90C4-AFC6D3E6ACED}"/>
                  </a:ext>
                </a:extLst>
              </p:cNvPr>
              <p:cNvSpPr/>
              <p:nvPr/>
            </p:nvSpPr>
            <p:spPr>
              <a:xfrm>
                <a:off x="2610169" y="4830985"/>
                <a:ext cx="3066623" cy="1542875"/>
              </a:xfrm>
              <a:custGeom>
                <a:avLst/>
                <a:gdLst>
                  <a:gd name="connsiteX0" fmla="*/ 2951916 w 3066622"/>
                  <a:gd name="connsiteY0" fmla="*/ 1116671 h 1542874"/>
                  <a:gd name="connsiteX1" fmla="*/ 2970404 w 3066622"/>
                  <a:gd name="connsiteY1" fmla="*/ 1138986 h 1542874"/>
                  <a:gd name="connsiteX2" fmla="*/ 3016308 w 3066622"/>
                  <a:gd name="connsiteY2" fmla="*/ 1211667 h 1542874"/>
                  <a:gd name="connsiteX3" fmla="*/ 3059662 w 3066622"/>
                  <a:gd name="connsiteY3" fmla="*/ 1345553 h 1542874"/>
                  <a:gd name="connsiteX4" fmla="*/ 3050736 w 3066622"/>
                  <a:gd name="connsiteY4" fmla="*/ 1538093 h 1542874"/>
                  <a:gd name="connsiteX5" fmla="*/ 3050736 w 3066622"/>
                  <a:gd name="connsiteY5" fmla="*/ 1538731 h 1542874"/>
                  <a:gd name="connsiteX6" fmla="*/ 3049461 w 3066622"/>
                  <a:gd name="connsiteY6" fmla="*/ 1538731 h 1542874"/>
                  <a:gd name="connsiteX7" fmla="*/ 23641 w 3066622"/>
                  <a:gd name="connsiteY7" fmla="*/ 1540643 h 1542874"/>
                  <a:gd name="connsiteX8" fmla="*/ 21091 w 3066622"/>
                  <a:gd name="connsiteY8" fmla="*/ 1540643 h 1542874"/>
                  <a:gd name="connsiteX9" fmla="*/ 20453 w 3066622"/>
                  <a:gd name="connsiteY9" fmla="*/ 1538731 h 1542874"/>
                  <a:gd name="connsiteX10" fmla="*/ 10890 w 3066622"/>
                  <a:gd name="connsiteY10" fmla="*/ 1346190 h 1542874"/>
                  <a:gd name="connsiteX11" fmla="*/ 81658 w 3066622"/>
                  <a:gd name="connsiteY11" fmla="*/ 1163213 h 1542874"/>
                  <a:gd name="connsiteX12" fmla="*/ 225745 w 3066622"/>
                  <a:gd name="connsiteY12" fmla="*/ 1026139 h 1542874"/>
                  <a:gd name="connsiteX13" fmla="*/ 417010 w 3066622"/>
                  <a:gd name="connsiteY13" fmla="*/ 962384 h 1542874"/>
                  <a:gd name="connsiteX14" fmla="*/ 527307 w 3066622"/>
                  <a:gd name="connsiteY14" fmla="*/ 964297 h 1542874"/>
                  <a:gd name="connsiteX15" fmla="*/ 524119 w 3066622"/>
                  <a:gd name="connsiteY15" fmla="*/ 968122 h 1542874"/>
                  <a:gd name="connsiteX16" fmla="*/ 636966 w 3066622"/>
                  <a:gd name="connsiteY16" fmla="*/ 665923 h 1542874"/>
                  <a:gd name="connsiteX17" fmla="*/ 789341 w 3066622"/>
                  <a:gd name="connsiteY17" fmla="*/ 603442 h 1542874"/>
                  <a:gd name="connsiteX18" fmla="*/ 951916 w 3066622"/>
                  <a:gd name="connsiteY18" fmla="*/ 607268 h 1542874"/>
                  <a:gd name="connsiteX19" fmla="*/ 948091 w 3066622"/>
                  <a:gd name="connsiteY19" fmla="*/ 609818 h 1542874"/>
                  <a:gd name="connsiteX20" fmla="*/ 944903 w 3066622"/>
                  <a:gd name="connsiteY20" fmla="*/ 7969 h 1542874"/>
                  <a:gd name="connsiteX21" fmla="*/ 944903 w 3066622"/>
                  <a:gd name="connsiteY21" fmla="*/ 4782 h 1542874"/>
                  <a:gd name="connsiteX22" fmla="*/ 948091 w 3066622"/>
                  <a:gd name="connsiteY22" fmla="*/ 4782 h 1542874"/>
                  <a:gd name="connsiteX23" fmla="*/ 2126924 w 3066622"/>
                  <a:gd name="connsiteY23" fmla="*/ 4782 h 1542874"/>
                  <a:gd name="connsiteX24" fmla="*/ 2129474 w 3066622"/>
                  <a:gd name="connsiteY24" fmla="*/ 4782 h 1542874"/>
                  <a:gd name="connsiteX25" fmla="*/ 2129474 w 3066622"/>
                  <a:gd name="connsiteY25" fmla="*/ 7332 h 1542874"/>
                  <a:gd name="connsiteX26" fmla="*/ 2125649 w 3066622"/>
                  <a:gd name="connsiteY26" fmla="*/ 609180 h 1542874"/>
                  <a:gd name="connsiteX27" fmla="*/ 2123099 w 3066622"/>
                  <a:gd name="connsiteY27" fmla="*/ 607268 h 1542874"/>
                  <a:gd name="connsiteX28" fmla="*/ 2220006 w 3066622"/>
                  <a:gd name="connsiteY28" fmla="*/ 596429 h 1542874"/>
                  <a:gd name="connsiteX29" fmla="*/ 2312451 w 3066622"/>
                  <a:gd name="connsiteY29" fmla="*/ 609818 h 1542874"/>
                  <a:gd name="connsiteX30" fmla="*/ 2465464 w 3066622"/>
                  <a:gd name="connsiteY30" fmla="*/ 692062 h 1542874"/>
                  <a:gd name="connsiteX31" fmla="*/ 2548983 w 3066622"/>
                  <a:gd name="connsiteY31" fmla="*/ 967484 h 1542874"/>
                  <a:gd name="connsiteX32" fmla="*/ 2547708 w 3066622"/>
                  <a:gd name="connsiteY32" fmla="*/ 965572 h 1542874"/>
                  <a:gd name="connsiteX33" fmla="*/ 2740249 w 3066622"/>
                  <a:gd name="connsiteY33" fmla="*/ 980236 h 1542874"/>
                  <a:gd name="connsiteX34" fmla="*/ 2867759 w 3066622"/>
                  <a:gd name="connsiteY34" fmla="*/ 1040165 h 1542874"/>
                  <a:gd name="connsiteX35" fmla="*/ 2934064 w 3066622"/>
                  <a:gd name="connsiteY35" fmla="*/ 1094357 h 1542874"/>
                  <a:gd name="connsiteX36" fmla="*/ 2951916 w 3066622"/>
                  <a:gd name="connsiteY36" fmla="*/ 1116671 h 1542874"/>
                  <a:gd name="connsiteX37" fmla="*/ 2946815 w 3066622"/>
                  <a:gd name="connsiteY37" fmla="*/ 1111571 h 1542874"/>
                  <a:gd name="connsiteX38" fmla="*/ 2931514 w 3066622"/>
                  <a:gd name="connsiteY38" fmla="*/ 1095632 h 1542874"/>
                  <a:gd name="connsiteX39" fmla="*/ 2864571 w 3066622"/>
                  <a:gd name="connsiteY39" fmla="*/ 1041440 h 1542874"/>
                  <a:gd name="connsiteX40" fmla="*/ 2737698 w 3066622"/>
                  <a:gd name="connsiteY40" fmla="*/ 982785 h 1542874"/>
                  <a:gd name="connsiteX41" fmla="*/ 2546433 w 3066622"/>
                  <a:gd name="connsiteY41" fmla="*/ 968760 h 1542874"/>
                  <a:gd name="connsiteX42" fmla="*/ 2544520 w 3066622"/>
                  <a:gd name="connsiteY42" fmla="*/ 968760 h 1542874"/>
                  <a:gd name="connsiteX43" fmla="*/ 2544520 w 3066622"/>
                  <a:gd name="connsiteY43" fmla="*/ 966847 h 1542874"/>
                  <a:gd name="connsiteX44" fmla="*/ 2461638 w 3066622"/>
                  <a:gd name="connsiteY44" fmla="*/ 695250 h 1542874"/>
                  <a:gd name="connsiteX45" fmla="*/ 2310539 w 3066622"/>
                  <a:gd name="connsiteY45" fmla="*/ 614919 h 1542874"/>
                  <a:gd name="connsiteX46" fmla="*/ 2218731 w 3066622"/>
                  <a:gd name="connsiteY46" fmla="*/ 601530 h 1542874"/>
                  <a:gd name="connsiteX47" fmla="*/ 2123099 w 3066622"/>
                  <a:gd name="connsiteY47" fmla="*/ 612368 h 1542874"/>
                  <a:gd name="connsiteX48" fmla="*/ 2120548 w 3066622"/>
                  <a:gd name="connsiteY48" fmla="*/ 613006 h 1542874"/>
                  <a:gd name="connsiteX49" fmla="*/ 2120548 w 3066622"/>
                  <a:gd name="connsiteY49" fmla="*/ 610456 h 1542874"/>
                  <a:gd name="connsiteX50" fmla="*/ 2123099 w 3066622"/>
                  <a:gd name="connsiteY50" fmla="*/ 8607 h 1542874"/>
                  <a:gd name="connsiteX51" fmla="*/ 2125649 w 3066622"/>
                  <a:gd name="connsiteY51" fmla="*/ 11157 h 1542874"/>
                  <a:gd name="connsiteX52" fmla="*/ 948091 w 3066622"/>
                  <a:gd name="connsiteY52" fmla="*/ 11157 h 1542874"/>
                  <a:gd name="connsiteX53" fmla="*/ 950641 w 3066622"/>
                  <a:gd name="connsiteY53" fmla="*/ 8607 h 1542874"/>
                  <a:gd name="connsiteX54" fmla="*/ 953829 w 3066622"/>
                  <a:gd name="connsiteY54" fmla="*/ 610456 h 1542874"/>
                  <a:gd name="connsiteX55" fmla="*/ 953829 w 3066622"/>
                  <a:gd name="connsiteY55" fmla="*/ 614281 h 1542874"/>
                  <a:gd name="connsiteX56" fmla="*/ 950004 w 3066622"/>
                  <a:gd name="connsiteY56" fmla="*/ 613006 h 1542874"/>
                  <a:gd name="connsiteX57" fmla="*/ 790616 w 3066622"/>
                  <a:gd name="connsiteY57" fmla="*/ 609818 h 1542874"/>
                  <a:gd name="connsiteX58" fmla="*/ 640791 w 3066622"/>
                  <a:gd name="connsiteY58" fmla="*/ 671660 h 1542874"/>
                  <a:gd name="connsiteX59" fmla="*/ 530495 w 3066622"/>
                  <a:gd name="connsiteY59" fmla="*/ 966847 h 1542874"/>
                  <a:gd name="connsiteX60" fmla="*/ 531132 w 3066622"/>
                  <a:gd name="connsiteY60" fmla="*/ 971310 h 1542874"/>
                  <a:gd name="connsiteX61" fmla="*/ 526669 w 3066622"/>
                  <a:gd name="connsiteY61" fmla="*/ 969397 h 1542874"/>
                  <a:gd name="connsiteX62" fmla="*/ 417648 w 3066622"/>
                  <a:gd name="connsiteY62" fmla="*/ 967484 h 1542874"/>
                  <a:gd name="connsiteX63" fmla="*/ 228933 w 3066622"/>
                  <a:gd name="connsiteY63" fmla="*/ 1030602 h 1542874"/>
                  <a:gd name="connsiteX64" fmla="*/ 86121 w 3066622"/>
                  <a:gd name="connsiteY64" fmla="*/ 1166401 h 1542874"/>
                  <a:gd name="connsiteX65" fmla="*/ 16628 w 3066622"/>
                  <a:gd name="connsiteY65" fmla="*/ 1346828 h 1542874"/>
                  <a:gd name="connsiteX66" fmla="*/ 26191 w 3066622"/>
                  <a:gd name="connsiteY66" fmla="*/ 1536818 h 1542874"/>
                  <a:gd name="connsiteX67" fmla="*/ 23004 w 3066622"/>
                  <a:gd name="connsiteY67" fmla="*/ 1534268 h 1542874"/>
                  <a:gd name="connsiteX68" fmla="*/ 3048823 w 3066622"/>
                  <a:gd name="connsiteY68" fmla="*/ 1536181 h 1542874"/>
                  <a:gd name="connsiteX69" fmla="*/ 3047548 w 3066622"/>
                  <a:gd name="connsiteY69" fmla="*/ 1537455 h 1542874"/>
                  <a:gd name="connsiteX70" fmla="*/ 3057112 w 3066622"/>
                  <a:gd name="connsiteY70" fmla="*/ 1346190 h 1542874"/>
                  <a:gd name="connsiteX71" fmla="*/ 3014396 w 3066622"/>
                  <a:gd name="connsiteY71" fmla="*/ 1212304 h 1542874"/>
                  <a:gd name="connsiteX72" fmla="*/ 2969767 w 3066622"/>
                  <a:gd name="connsiteY72" fmla="*/ 1138986 h 1542874"/>
                  <a:gd name="connsiteX73" fmla="*/ 2955741 w 3066622"/>
                  <a:gd name="connsiteY73" fmla="*/ 1121772 h 1542874"/>
                  <a:gd name="connsiteX74" fmla="*/ 2951916 w 3066622"/>
                  <a:gd name="connsiteY74" fmla="*/ 1116671 h 154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3066622" h="1542874">
                    <a:moveTo>
                      <a:pt x="2951916" y="1116671"/>
                    </a:moveTo>
                    <a:cubicBezTo>
                      <a:pt x="2951916" y="1116671"/>
                      <a:pt x="2958291" y="1124322"/>
                      <a:pt x="2970404" y="1138986"/>
                    </a:cubicBezTo>
                    <a:cubicBezTo>
                      <a:pt x="2987618" y="1161938"/>
                      <a:pt x="3002920" y="1186165"/>
                      <a:pt x="3016308" y="1211667"/>
                    </a:cubicBezTo>
                    <a:cubicBezTo>
                      <a:pt x="3037347" y="1253745"/>
                      <a:pt x="3052011" y="1299011"/>
                      <a:pt x="3059662" y="1345553"/>
                    </a:cubicBezTo>
                    <a:cubicBezTo>
                      <a:pt x="3070500" y="1409945"/>
                      <a:pt x="3067312" y="1475613"/>
                      <a:pt x="3050736" y="1538093"/>
                    </a:cubicBezTo>
                    <a:lnTo>
                      <a:pt x="3050736" y="1538731"/>
                    </a:lnTo>
                    <a:lnTo>
                      <a:pt x="3049461" y="1538731"/>
                    </a:lnTo>
                    <a:lnTo>
                      <a:pt x="23641" y="1540643"/>
                    </a:lnTo>
                    <a:lnTo>
                      <a:pt x="21091" y="1540643"/>
                    </a:lnTo>
                    <a:lnTo>
                      <a:pt x="20453" y="1538731"/>
                    </a:lnTo>
                    <a:cubicBezTo>
                      <a:pt x="3877" y="1476251"/>
                      <a:pt x="52" y="1410583"/>
                      <a:pt x="10890" y="1346190"/>
                    </a:cubicBezTo>
                    <a:cubicBezTo>
                      <a:pt x="21091" y="1281160"/>
                      <a:pt x="45318" y="1218680"/>
                      <a:pt x="81658" y="1163213"/>
                    </a:cubicBezTo>
                    <a:cubicBezTo>
                      <a:pt x="118636" y="1107108"/>
                      <a:pt x="167728" y="1060567"/>
                      <a:pt x="225745" y="1026139"/>
                    </a:cubicBezTo>
                    <a:cubicBezTo>
                      <a:pt x="284400" y="991711"/>
                      <a:pt x="349430" y="970034"/>
                      <a:pt x="417010" y="962384"/>
                    </a:cubicBezTo>
                    <a:cubicBezTo>
                      <a:pt x="453351" y="958559"/>
                      <a:pt x="490966" y="959196"/>
                      <a:pt x="527307" y="964297"/>
                    </a:cubicBezTo>
                    <a:lnTo>
                      <a:pt x="524119" y="968122"/>
                    </a:lnTo>
                    <a:cubicBezTo>
                      <a:pt x="503080" y="854638"/>
                      <a:pt x="546433" y="737966"/>
                      <a:pt x="636966" y="665923"/>
                    </a:cubicBezTo>
                    <a:cubicBezTo>
                      <a:pt x="682232" y="634045"/>
                      <a:pt x="734511" y="612368"/>
                      <a:pt x="789341" y="603442"/>
                    </a:cubicBezTo>
                    <a:cubicBezTo>
                      <a:pt x="842895" y="591966"/>
                      <a:pt x="898999" y="593242"/>
                      <a:pt x="951916" y="607268"/>
                    </a:cubicBezTo>
                    <a:lnTo>
                      <a:pt x="948091" y="609818"/>
                    </a:lnTo>
                    <a:cubicBezTo>
                      <a:pt x="946816" y="403251"/>
                      <a:pt x="946178" y="202423"/>
                      <a:pt x="944903" y="7969"/>
                    </a:cubicBezTo>
                    <a:lnTo>
                      <a:pt x="944903" y="4782"/>
                    </a:lnTo>
                    <a:lnTo>
                      <a:pt x="948091" y="4782"/>
                    </a:lnTo>
                    <a:lnTo>
                      <a:pt x="2126924" y="4782"/>
                    </a:lnTo>
                    <a:lnTo>
                      <a:pt x="2129474" y="4782"/>
                    </a:lnTo>
                    <a:lnTo>
                      <a:pt x="2129474" y="7332"/>
                    </a:lnTo>
                    <a:cubicBezTo>
                      <a:pt x="2128199" y="226650"/>
                      <a:pt x="2126924" y="427478"/>
                      <a:pt x="2125649" y="609180"/>
                    </a:cubicBezTo>
                    <a:lnTo>
                      <a:pt x="2123099" y="607268"/>
                    </a:lnTo>
                    <a:cubicBezTo>
                      <a:pt x="2154976" y="598342"/>
                      <a:pt x="2187491" y="595154"/>
                      <a:pt x="2220006" y="596429"/>
                    </a:cubicBezTo>
                    <a:cubicBezTo>
                      <a:pt x="2251246" y="597705"/>
                      <a:pt x="2282487" y="602168"/>
                      <a:pt x="2312451" y="609818"/>
                    </a:cubicBezTo>
                    <a:cubicBezTo>
                      <a:pt x="2371744" y="625119"/>
                      <a:pt x="2425936" y="651896"/>
                      <a:pt x="2465464" y="692062"/>
                    </a:cubicBezTo>
                    <a:cubicBezTo>
                      <a:pt x="2536232" y="764743"/>
                      <a:pt x="2567472" y="867389"/>
                      <a:pt x="2548983" y="967484"/>
                    </a:cubicBezTo>
                    <a:lnTo>
                      <a:pt x="2547708" y="965572"/>
                    </a:lnTo>
                    <a:cubicBezTo>
                      <a:pt x="2612100" y="956646"/>
                      <a:pt x="2677769" y="961746"/>
                      <a:pt x="2740249" y="980236"/>
                    </a:cubicBezTo>
                    <a:cubicBezTo>
                      <a:pt x="2785515" y="993624"/>
                      <a:pt x="2828231" y="1014026"/>
                      <a:pt x="2867759" y="1040165"/>
                    </a:cubicBezTo>
                    <a:cubicBezTo>
                      <a:pt x="2891348" y="1056104"/>
                      <a:pt x="2913663" y="1074593"/>
                      <a:pt x="2934064" y="1094357"/>
                    </a:cubicBezTo>
                    <a:cubicBezTo>
                      <a:pt x="2946178" y="1109021"/>
                      <a:pt x="2952553" y="1116671"/>
                      <a:pt x="2951916" y="1116671"/>
                    </a:cubicBezTo>
                    <a:lnTo>
                      <a:pt x="2946815" y="1111571"/>
                    </a:lnTo>
                    <a:lnTo>
                      <a:pt x="2931514" y="1095632"/>
                    </a:lnTo>
                    <a:cubicBezTo>
                      <a:pt x="2911112" y="1075868"/>
                      <a:pt x="2888798" y="1058017"/>
                      <a:pt x="2864571" y="1041440"/>
                    </a:cubicBezTo>
                    <a:cubicBezTo>
                      <a:pt x="2825043" y="1015938"/>
                      <a:pt x="2782327" y="995537"/>
                      <a:pt x="2737698" y="982785"/>
                    </a:cubicBezTo>
                    <a:cubicBezTo>
                      <a:pt x="2675856" y="964297"/>
                      <a:pt x="2610826" y="959834"/>
                      <a:pt x="2546433" y="968760"/>
                    </a:cubicBezTo>
                    <a:lnTo>
                      <a:pt x="2544520" y="968760"/>
                    </a:lnTo>
                    <a:lnTo>
                      <a:pt x="2544520" y="966847"/>
                    </a:lnTo>
                    <a:cubicBezTo>
                      <a:pt x="2562371" y="868026"/>
                      <a:pt x="2531769" y="767293"/>
                      <a:pt x="2461638" y="695250"/>
                    </a:cubicBezTo>
                    <a:cubicBezTo>
                      <a:pt x="2422748" y="655722"/>
                      <a:pt x="2369193" y="629582"/>
                      <a:pt x="2310539" y="614919"/>
                    </a:cubicBezTo>
                    <a:cubicBezTo>
                      <a:pt x="2280574" y="607268"/>
                      <a:pt x="2249971" y="602805"/>
                      <a:pt x="2218731" y="601530"/>
                    </a:cubicBezTo>
                    <a:cubicBezTo>
                      <a:pt x="2186216" y="600255"/>
                      <a:pt x="2154338" y="604080"/>
                      <a:pt x="2123099" y="612368"/>
                    </a:cubicBezTo>
                    <a:lnTo>
                      <a:pt x="2120548" y="613006"/>
                    </a:lnTo>
                    <a:lnTo>
                      <a:pt x="2120548" y="610456"/>
                    </a:lnTo>
                    <a:cubicBezTo>
                      <a:pt x="2121186" y="428753"/>
                      <a:pt x="2122461" y="227925"/>
                      <a:pt x="2123099" y="8607"/>
                    </a:cubicBezTo>
                    <a:lnTo>
                      <a:pt x="2125649" y="11157"/>
                    </a:lnTo>
                    <a:lnTo>
                      <a:pt x="948091" y="11157"/>
                    </a:lnTo>
                    <a:lnTo>
                      <a:pt x="950641" y="8607"/>
                    </a:lnTo>
                    <a:cubicBezTo>
                      <a:pt x="951916" y="203060"/>
                      <a:pt x="952554" y="403889"/>
                      <a:pt x="953829" y="610456"/>
                    </a:cubicBezTo>
                    <a:lnTo>
                      <a:pt x="953829" y="614281"/>
                    </a:lnTo>
                    <a:lnTo>
                      <a:pt x="950004" y="613006"/>
                    </a:lnTo>
                    <a:cubicBezTo>
                      <a:pt x="897724" y="599617"/>
                      <a:pt x="843533" y="598342"/>
                      <a:pt x="790616" y="609818"/>
                    </a:cubicBezTo>
                    <a:cubicBezTo>
                      <a:pt x="737061" y="619381"/>
                      <a:pt x="685420" y="640421"/>
                      <a:pt x="640791" y="671660"/>
                    </a:cubicBezTo>
                    <a:cubicBezTo>
                      <a:pt x="552171" y="741791"/>
                      <a:pt x="509455" y="855913"/>
                      <a:pt x="530495" y="966847"/>
                    </a:cubicBezTo>
                    <a:lnTo>
                      <a:pt x="531132" y="971310"/>
                    </a:lnTo>
                    <a:lnTo>
                      <a:pt x="526669" y="969397"/>
                    </a:lnTo>
                    <a:cubicBezTo>
                      <a:pt x="490329" y="964297"/>
                      <a:pt x="453988" y="963659"/>
                      <a:pt x="417648" y="967484"/>
                    </a:cubicBezTo>
                    <a:cubicBezTo>
                      <a:pt x="350705" y="975135"/>
                      <a:pt x="286950" y="996174"/>
                      <a:pt x="228933" y="1030602"/>
                    </a:cubicBezTo>
                    <a:cubicBezTo>
                      <a:pt x="171553" y="1064392"/>
                      <a:pt x="122462" y="1110934"/>
                      <a:pt x="86121" y="1166401"/>
                    </a:cubicBezTo>
                    <a:cubicBezTo>
                      <a:pt x="50418" y="1221230"/>
                      <a:pt x="26829" y="1282435"/>
                      <a:pt x="16628" y="1346828"/>
                    </a:cubicBezTo>
                    <a:cubicBezTo>
                      <a:pt x="6427" y="1409945"/>
                      <a:pt x="9615" y="1474975"/>
                      <a:pt x="26191" y="1536818"/>
                    </a:cubicBezTo>
                    <a:lnTo>
                      <a:pt x="23004" y="1534268"/>
                    </a:lnTo>
                    <a:lnTo>
                      <a:pt x="3048823" y="1536181"/>
                    </a:lnTo>
                    <a:lnTo>
                      <a:pt x="3047548" y="1537455"/>
                    </a:lnTo>
                    <a:cubicBezTo>
                      <a:pt x="3064125" y="1474975"/>
                      <a:pt x="3067312" y="1409945"/>
                      <a:pt x="3057112" y="1346190"/>
                    </a:cubicBezTo>
                    <a:cubicBezTo>
                      <a:pt x="3049461" y="1299649"/>
                      <a:pt x="3035435" y="1255020"/>
                      <a:pt x="3014396" y="1212304"/>
                    </a:cubicBezTo>
                    <a:cubicBezTo>
                      <a:pt x="3001645" y="1186802"/>
                      <a:pt x="2986343" y="1162575"/>
                      <a:pt x="2969767" y="1138986"/>
                    </a:cubicBezTo>
                    <a:lnTo>
                      <a:pt x="2955741" y="1121772"/>
                    </a:lnTo>
                    <a:lnTo>
                      <a:pt x="2951916" y="1116671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id="{F191AB82-BA18-F612-6D05-4A4AD24F329D}"/>
                  </a:ext>
                </a:extLst>
              </p:cNvPr>
              <p:cNvSpPr/>
              <p:nvPr/>
            </p:nvSpPr>
            <p:spPr>
              <a:xfrm>
                <a:off x="3405567" y="5775807"/>
                <a:ext cx="1472744" cy="446286"/>
              </a:xfrm>
              <a:custGeom>
                <a:avLst/>
                <a:gdLst>
                  <a:gd name="connsiteX0" fmla="*/ 1471150 w 1472744"/>
                  <a:gd name="connsiteY0" fmla="*/ 277684 h 446286"/>
                  <a:gd name="connsiteX1" fmla="*/ 1471150 w 1472744"/>
                  <a:gd name="connsiteY1" fmla="*/ 274496 h 446286"/>
                  <a:gd name="connsiteX2" fmla="*/ 1470513 w 1472744"/>
                  <a:gd name="connsiteY2" fmla="*/ 264295 h 446286"/>
                  <a:gd name="connsiteX3" fmla="*/ 1468600 w 1472744"/>
                  <a:gd name="connsiteY3" fmla="*/ 247719 h 446286"/>
                  <a:gd name="connsiteX4" fmla="*/ 1464137 w 1472744"/>
                  <a:gd name="connsiteY4" fmla="*/ 225404 h 446286"/>
                  <a:gd name="connsiteX5" fmla="*/ 1314313 w 1472744"/>
                  <a:gd name="connsiteY5" fmla="*/ 34776 h 446286"/>
                  <a:gd name="connsiteX6" fmla="*/ 1198916 w 1472744"/>
                  <a:gd name="connsiteY6" fmla="*/ 8637 h 446286"/>
                  <a:gd name="connsiteX7" fmla="*/ 1070130 w 1472744"/>
                  <a:gd name="connsiteY7" fmla="*/ 42427 h 446286"/>
                  <a:gd name="connsiteX8" fmla="*/ 964934 w 1472744"/>
                  <a:gd name="connsiteY8" fmla="*/ 141247 h 446286"/>
                  <a:gd name="connsiteX9" fmla="*/ 962384 w 1472744"/>
                  <a:gd name="connsiteY9" fmla="*/ 145073 h 446286"/>
                  <a:gd name="connsiteX10" fmla="*/ 959834 w 1472744"/>
                  <a:gd name="connsiteY10" fmla="*/ 141885 h 446286"/>
                  <a:gd name="connsiteX11" fmla="*/ 736691 w 1472744"/>
                  <a:gd name="connsiteY11" fmla="*/ 26488 h 446286"/>
                  <a:gd name="connsiteX12" fmla="*/ 615556 w 1472744"/>
                  <a:gd name="connsiteY12" fmla="*/ 41790 h 446286"/>
                  <a:gd name="connsiteX13" fmla="*/ 514185 w 1472744"/>
                  <a:gd name="connsiteY13" fmla="*/ 101082 h 446286"/>
                  <a:gd name="connsiteX14" fmla="*/ 407714 w 1472744"/>
                  <a:gd name="connsiteY14" fmla="*/ 285334 h 446286"/>
                  <a:gd name="connsiteX15" fmla="*/ 407077 w 1472744"/>
                  <a:gd name="connsiteY15" fmla="*/ 289159 h 446286"/>
                  <a:gd name="connsiteX16" fmla="*/ 403889 w 1472744"/>
                  <a:gd name="connsiteY16" fmla="*/ 286609 h 446286"/>
                  <a:gd name="connsiteX17" fmla="*/ 206886 w 1472744"/>
                  <a:gd name="connsiteY17" fmla="*/ 248356 h 446286"/>
                  <a:gd name="connsiteX18" fmla="*/ 70450 w 1472744"/>
                  <a:gd name="connsiteY18" fmla="*/ 325500 h 446286"/>
                  <a:gd name="connsiteX19" fmla="*/ 7332 w 1472744"/>
                  <a:gd name="connsiteY19" fmla="*/ 438347 h 446286"/>
                  <a:gd name="connsiteX20" fmla="*/ 5419 w 1472744"/>
                  <a:gd name="connsiteY20" fmla="*/ 444722 h 446286"/>
                  <a:gd name="connsiteX21" fmla="*/ 4782 w 1472744"/>
                  <a:gd name="connsiteY21" fmla="*/ 447272 h 446286"/>
                  <a:gd name="connsiteX22" fmla="*/ 14345 w 1472744"/>
                  <a:gd name="connsiteY22" fmla="*/ 411569 h 446286"/>
                  <a:gd name="connsiteX23" fmla="*/ 124641 w 1472744"/>
                  <a:gd name="connsiteY23" fmla="*/ 275771 h 446286"/>
                  <a:gd name="connsiteX24" fmla="*/ 205610 w 1472744"/>
                  <a:gd name="connsiteY24" fmla="*/ 243893 h 446286"/>
                  <a:gd name="connsiteX25" fmla="*/ 406439 w 1472744"/>
                  <a:gd name="connsiteY25" fmla="*/ 282147 h 446286"/>
                  <a:gd name="connsiteX26" fmla="*/ 401976 w 1472744"/>
                  <a:gd name="connsiteY26" fmla="*/ 284059 h 446286"/>
                  <a:gd name="connsiteX27" fmla="*/ 509723 w 1472744"/>
                  <a:gd name="connsiteY27" fmla="*/ 95981 h 446286"/>
                  <a:gd name="connsiteX28" fmla="*/ 613006 w 1472744"/>
                  <a:gd name="connsiteY28" fmla="*/ 35414 h 446286"/>
                  <a:gd name="connsiteX29" fmla="*/ 736053 w 1472744"/>
                  <a:gd name="connsiteY29" fmla="*/ 20750 h 446286"/>
                  <a:gd name="connsiteX30" fmla="*/ 963659 w 1472744"/>
                  <a:gd name="connsiteY30" fmla="*/ 139335 h 446286"/>
                  <a:gd name="connsiteX31" fmla="*/ 958559 w 1472744"/>
                  <a:gd name="connsiteY31" fmla="*/ 139335 h 446286"/>
                  <a:gd name="connsiteX32" fmla="*/ 1066305 w 1472744"/>
                  <a:gd name="connsiteY32" fmla="*/ 38602 h 446286"/>
                  <a:gd name="connsiteX33" fmla="*/ 1197641 w 1472744"/>
                  <a:gd name="connsiteY33" fmla="*/ 4812 h 446286"/>
                  <a:gd name="connsiteX34" fmla="*/ 1314950 w 1472744"/>
                  <a:gd name="connsiteY34" fmla="*/ 31588 h 446286"/>
                  <a:gd name="connsiteX35" fmla="*/ 1464775 w 1472744"/>
                  <a:gd name="connsiteY35" fmla="*/ 225404 h 446286"/>
                  <a:gd name="connsiteX36" fmla="*/ 1468600 w 1472744"/>
                  <a:gd name="connsiteY36" fmla="*/ 247719 h 446286"/>
                  <a:gd name="connsiteX37" fmla="*/ 1469875 w 1472744"/>
                  <a:gd name="connsiteY37" fmla="*/ 264295 h 446286"/>
                  <a:gd name="connsiteX38" fmla="*/ 1469875 w 1472744"/>
                  <a:gd name="connsiteY38" fmla="*/ 274496 h 446286"/>
                  <a:gd name="connsiteX39" fmla="*/ 1471150 w 1472744"/>
                  <a:gd name="connsiteY39" fmla="*/ 277684 h 44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472744" h="446286">
                    <a:moveTo>
                      <a:pt x="1471150" y="277684"/>
                    </a:moveTo>
                    <a:cubicBezTo>
                      <a:pt x="1471150" y="276408"/>
                      <a:pt x="1471150" y="275133"/>
                      <a:pt x="1471150" y="274496"/>
                    </a:cubicBezTo>
                    <a:cubicBezTo>
                      <a:pt x="1471150" y="271945"/>
                      <a:pt x="1471150" y="268758"/>
                      <a:pt x="1470513" y="264295"/>
                    </a:cubicBezTo>
                    <a:cubicBezTo>
                      <a:pt x="1470513" y="258557"/>
                      <a:pt x="1469875" y="253457"/>
                      <a:pt x="1468600" y="247719"/>
                    </a:cubicBezTo>
                    <a:cubicBezTo>
                      <a:pt x="1467325" y="240068"/>
                      <a:pt x="1466050" y="233055"/>
                      <a:pt x="1464137" y="225404"/>
                    </a:cubicBezTo>
                    <a:cubicBezTo>
                      <a:pt x="1445011" y="142523"/>
                      <a:pt x="1390181" y="73029"/>
                      <a:pt x="1314313" y="34776"/>
                    </a:cubicBezTo>
                    <a:cubicBezTo>
                      <a:pt x="1278610" y="16925"/>
                      <a:pt x="1239082" y="7999"/>
                      <a:pt x="1198916" y="8637"/>
                    </a:cubicBezTo>
                    <a:cubicBezTo>
                      <a:pt x="1154287" y="9274"/>
                      <a:pt x="1109659" y="20750"/>
                      <a:pt x="1070130" y="42427"/>
                    </a:cubicBezTo>
                    <a:cubicBezTo>
                      <a:pt x="1026777" y="65379"/>
                      <a:pt x="989799" y="99169"/>
                      <a:pt x="964934" y="141247"/>
                    </a:cubicBezTo>
                    <a:lnTo>
                      <a:pt x="962384" y="145073"/>
                    </a:lnTo>
                    <a:lnTo>
                      <a:pt x="959834" y="141885"/>
                    </a:lnTo>
                    <a:cubicBezTo>
                      <a:pt x="904367" y="74942"/>
                      <a:pt x="823398" y="32864"/>
                      <a:pt x="736691" y="26488"/>
                    </a:cubicBezTo>
                    <a:cubicBezTo>
                      <a:pt x="695888" y="23300"/>
                      <a:pt x="654447" y="28401"/>
                      <a:pt x="615556" y="41790"/>
                    </a:cubicBezTo>
                    <a:cubicBezTo>
                      <a:pt x="578578" y="55178"/>
                      <a:pt x="544150" y="74942"/>
                      <a:pt x="514185" y="101082"/>
                    </a:cubicBezTo>
                    <a:cubicBezTo>
                      <a:pt x="458718" y="148261"/>
                      <a:pt x="421103" y="213291"/>
                      <a:pt x="407714" y="285334"/>
                    </a:cubicBezTo>
                    <a:lnTo>
                      <a:pt x="407077" y="289159"/>
                    </a:lnTo>
                    <a:lnTo>
                      <a:pt x="403889" y="286609"/>
                    </a:lnTo>
                    <a:cubicBezTo>
                      <a:pt x="345872" y="248356"/>
                      <a:pt x="275103" y="234968"/>
                      <a:pt x="206886" y="248356"/>
                    </a:cubicBezTo>
                    <a:cubicBezTo>
                      <a:pt x="154606" y="259194"/>
                      <a:pt x="106790" y="285972"/>
                      <a:pt x="70450" y="325500"/>
                    </a:cubicBezTo>
                    <a:cubicBezTo>
                      <a:pt x="40485" y="357378"/>
                      <a:pt x="18808" y="396268"/>
                      <a:pt x="7332" y="438347"/>
                    </a:cubicBezTo>
                    <a:lnTo>
                      <a:pt x="5419" y="444722"/>
                    </a:lnTo>
                    <a:cubicBezTo>
                      <a:pt x="5419" y="445997"/>
                      <a:pt x="4782" y="447272"/>
                      <a:pt x="4782" y="447272"/>
                    </a:cubicBezTo>
                    <a:cubicBezTo>
                      <a:pt x="6694" y="435159"/>
                      <a:pt x="9882" y="423045"/>
                      <a:pt x="14345" y="411569"/>
                    </a:cubicBezTo>
                    <a:cubicBezTo>
                      <a:pt x="34747" y="355465"/>
                      <a:pt x="73637" y="307649"/>
                      <a:pt x="124641" y="275771"/>
                    </a:cubicBezTo>
                    <a:cubicBezTo>
                      <a:pt x="149506" y="260470"/>
                      <a:pt x="176921" y="249631"/>
                      <a:pt x="205610" y="243893"/>
                    </a:cubicBezTo>
                    <a:cubicBezTo>
                      <a:pt x="275103" y="229867"/>
                      <a:pt x="347147" y="243256"/>
                      <a:pt x="406439" y="282147"/>
                    </a:cubicBezTo>
                    <a:lnTo>
                      <a:pt x="401976" y="284059"/>
                    </a:lnTo>
                    <a:cubicBezTo>
                      <a:pt x="415365" y="210741"/>
                      <a:pt x="452981" y="144435"/>
                      <a:pt x="509723" y="95981"/>
                    </a:cubicBezTo>
                    <a:cubicBezTo>
                      <a:pt x="540325" y="69842"/>
                      <a:pt x="574753" y="48802"/>
                      <a:pt x="613006" y="35414"/>
                    </a:cubicBezTo>
                    <a:cubicBezTo>
                      <a:pt x="652534" y="22025"/>
                      <a:pt x="694613" y="16925"/>
                      <a:pt x="736053" y="20750"/>
                    </a:cubicBezTo>
                    <a:cubicBezTo>
                      <a:pt x="825311" y="27126"/>
                      <a:pt x="907555" y="70479"/>
                      <a:pt x="963659" y="139335"/>
                    </a:cubicBezTo>
                    <a:lnTo>
                      <a:pt x="958559" y="139335"/>
                    </a:lnTo>
                    <a:cubicBezTo>
                      <a:pt x="984698" y="96619"/>
                      <a:pt x="1021676" y="61553"/>
                      <a:pt x="1066305" y="38602"/>
                    </a:cubicBezTo>
                    <a:cubicBezTo>
                      <a:pt x="1107108" y="16925"/>
                      <a:pt x="1151737" y="5449"/>
                      <a:pt x="1197641" y="4812"/>
                    </a:cubicBezTo>
                    <a:cubicBezTo>
                      <a:pt x="1238444" y="4174"/>
                      <a:pt x="1278610" y="13737"/>
                      <a:pt x="1314950" y="31588"/>
                    </a:cubicBezTo>
                    <a:cubicBezTo>
                      <a:pt x="1391457" y="70479"/>
                      <a:pt x="1446286" y="141247"/>
                      <a:pt x="1464775" y="225404"/>
                    </a:cubicBezTo>
                    <a:cubicBezTo>
                      <a:pt x="1466688" y="233055"/>
                      <a:pt x="1467325" y="240706"/>
                      <a:pt x="1468600" y="247719"/>
                    </a:cubicBezTo>
                    <a:cubicBezTo>
                      <a:pt x="1469238" y="253457"/>
                      <a:pt x="1469875" y="258557"/>
                      <a:pt x="1469875" y="264295"/>
                    </a:cubicBezTo>
                    <a:cubicBezTo>
                      <a:pt x="1469875" y="268758"/>
                      <a:pt x="1469875" y="271945"/>
                      <a:pt x="1469875" y="274496"/>
                    </a:cubicBezTo>
                    <a:cubicBezTo>
                      <a:pt x="1471150" y="275133"/>
                      <a:pt x="1471150" y="276408"/>
                      <a:pt x="1471150" y="27768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id="{0F3F1ED3-5141-27B8-4110-C88C1C976649}"/>
                  </a:ext>
                </a:extLst>
              </p:cNvPr>
              <p:cNvSpPr/>
              <p:nvPr/>
            </p:nvSpPr>
            <p:spPr>
              <a:xfrm>
                <a:off x="3607671" y="5310364"/>
                <a:ext cx="656678" cy="331527"/>
              </a:xfrm>
              <a:custGeom>
                <a:avLst/>
                <a:gdLst>
                  <a:gd name="connsiteX0" fmla="*/ 654447 w 656678"/>
                  <a:gd name="connsiteY0" fmla="*/ 331905 h 331526"/>
                  <a:gd name="connsiteX1" fmla="*/ 646796 w 656678"/>
                  <a:gd name="connsiteY1" fmla="*/ 303853 h 331526"/>
                  <a:gd name="connsiteX2" fmla="*/ 608543 w 656678"/>
                  <a:gd name="connsiteY2" fmla="*/ 234998 h 331526"/>
                  <a:gd name="connsiteX3" fmla="*/ 510998 w 656678"/>
                  <a:gd name="connsiteY3" fmla="*/ 171880 h 331526"/>
                  <a:gd name="connsiteX4" fmla="*/ 368186 w 656678"/>
                  <a:gd name="connsiteY4" fmla="*/ 185269 h 331526"/>
                  <a:gd name="connsiteX5" fmla="*/ 364361 w 656678"/>
                  <a:gd name="connsiteY5" fmla="*/ 187181 h 331526"/>
                  <a:gd name="connsiteX6" fmla="*/ 363723 w 656678"/>
                  <a:gd name="connsiteY6" fmla="*/ 182718 h 331526"/>
                  <a:gd name="connsiteX7" fmla="*/ 350334 w 656678"/>
                  <a:gd name="connsiteY7" fmla="*/ 134902 h 331526"/>
                  <a:gd name="connsiteX8" fmla="*/ 236850 w 656678"/>
                  <a:gd name="connsiteY8" fmla="*/ 23330 h 331526"/>
                  <a:gd name="connsiteX9" fmla="*/ 167357 w 656678"/>
                  <a:gd name="connsiteY9" fmla="*/ 10579 h 331526"/>
                  <a:gd name="connsiteX10" fmla="*/ 27734 w 656678"/>
                  <a:gd name="connsiteY10" fmla="*/ 65409 h 331526"/>
                  <a:gd name="connsiteX11" fmla="*/ 4782 w 656678"/>
                  <a:gd name="connsiteY11" fmla="*/ 88998 h 331526"/>
                  <a:gd name="connsiteX12" fmla="*/ 9882 w 656678"/>
                  <a:gd name="connsiteY12" fmla="*/ 81985 h 331526"/>
                  <a:gd name="connsiteX13" fmla="*/ 26458 w 656678"/>
                  <a:gd name="connsiteY13" fmla="*/ 63496 h 331526"/>
                  <a:gd name="connsiteX14" fmla="*/ 104877 w 656678"/>
                  <a:gd name="connsiteY14" fmla="*/ 15680 h 331526"/>
                  <a:gd name="connsiteX15" fmla="*/ 167357 w 656678"/>
                  <a:gd name="connsiteY15" fmla="*/ 4842 h 331526"/>
                  <a:gd name="connsiteX16" fmla="*/ 238763 w 656678"/>
                  <a:gd name="connsiteY16" fmla="*/ 17593 h 331526"/>
                  <a:gd name="connsiteX17" fmla="*/ 356073 w 656678"/>
                  <a:gd name="connsiteY17" fmla="*/ 132352 h 331526"/>
                  <a:gd name="connsiteX18" fmla="*/ 369461 w 656678"/>
                  <a:gd name="connsiteY18" fmla="*/ 181443 h 331526"/>
                  <a:gd name="connsiteX19" fmla="*/ 364998 w 656678"/>
                  <a:gd name="connsiteY19" fmla="*/ 178893 h 331526"/>
                  <a:gd name="connsiteX20" fmla="*/ 511635 w 656678"/>
                  <a:gd name="connsiteY20" fmla="*/ 166142 h 331526"/>
                  <a:gd name="connsiteX21" fmla="*/ 570290 w 656678"/>
                  <a:gd name="connsiteY21" fmla="*/ 193557 h 331526"/>
                  <a:gd name="connsiteX22" fmla="*/ 611093 w 656678"/>
                  <a:gd name="connsiteY22" fmla="*/ 231810 h 331526"/>
                  <a:gd name="connsiteX23" fmla="*/ 648071 w 656678"/>
                  <a:gd name="connsiteY23" fmla="*/ 302578 h 331526"/>
                  <a:gd name="connsiteX24" fmla="*/ 652534 w 656678"/>
                  <a:gd name="connsiteY24" fmla="*/ 323617 h 331526"/>
                  <a:gd name="connsiteX25" fmla="*/ 654447 w 656678"/>
                  <a:gd name="connsiteY25" fmla="*/ 331905 h 33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56678" h="331526">
                    <a:moveTo>
                      <a:pt x="654447" y="331905"/>
                    </a:moveTo>
                    <a:cubicBezTo>
                      <a:pt x="653809" y="331905"/>
                      <a:pt x="652534" y="321704"/>
                      <a:pt x="646796" y="303853"/>
                    </a:cubicBezTo>
                    <a:cubicBezTo>
                      <a:pt x="638508" y="278989"/>
                      <a:pt x="625757" y="255399"/>
                      <a:pt x="608543" y="234998"/>
                    </a:cubicBezTo>
                    <a:cubicBezTo>
                      <a:pt x="583041" y="204395"/>
                      <a:pt x="549251" y="182081"/>
                      <a:pt x="510998" y="171880"/>
                    </a:cubicBezTo>
                    <a:cubicBezTo>
                      <a:pt x="463181" y="159129"/>
                      <a:pt x="412815" y="163592"/>
                      <a:pt x="368186" y="185269"/>
                    </a:cubicBezTo>
                    <a:lnTo>
                      <a:pt x="364361" y="187181"/>
                    </a:lnTo>
                    <a:lnTo>
                      <a:pt x="363723" y="182718"/>
                    </a:lnTo>
                    <a:cubicBezTo>
                      <a:pt x="361173" y="166142"/>
                      <a:pt x="356710" y="150203"/>
                      <a:pt x="350334" y="134902"/>
                    </a:cubicBezTo>
                    <a:cubicBezTo>
                      <a:pt x="329295" y="83898"/>
                      <a:pt x="287855" y="43732"/>
                      <a:pt x="236850" y="23330"/>
                    </a:cubicBezTo>
                    <a:cubicBezTo>
                      <a:pt x="214536" y="14405"/>
                      <a:pt x="190947" y="9942"/>
                      <a:pt x="167357" y="10579"/>
                    </a:cubicBezTo>
                    <a:cubicBezTo>
                      <a:pt x="115716" y="11217"/>
                      <a:pt x="65987" y="30344"/>
                      <a:pt x="27734" y="65409"/>
                    </a:cubicBezTo>
                    <a:cubicBezTo>
                      <a:pt x="11795" y="80073"/>
                      <a:pt x="5419" y="90273"/>
                      <a:pt x="4782" y="88998"/>
                    </a:cubicBezTo>
                    <a:cubicBezTo>
                      <a:pt x="6057" y="86448"/>
                      <a:pt x="7969" y="83898"/>
                      <a:pt x="9882" y="81985"/>
                    </a:cubicBezTo>
                    <a:cubicBezTo>
                      <a:pt x="14983" y="74972"/>
                      <a:pt x="20083" y="69234"/>
                      <a:pt x="26458" y="63496"/>
                    </a:cubicBezTo>
                    <a:cubicBezTo>
                      <a:pt x="48773" y="41820"/>
                      <a:pt x="75550" y="25243"/>
                      <a:pt x="104877" y="15680"/>
                    </a:cubicBezTo>
                    <a:cubicBezTo>
                      <a:pt x="125279" y="8667"/>
                      <a:pt x="146318" y="5479"/>
                      <a:pt x="167357" y="4842"/>
                    </a:cubicBezTo>
                    <a:cubicBezTo>
                      <a:pt x="191584" y="4204"/>
                      <a:pt x="216449" y="8667"/>
                      <a:pt x="238763" y="17593"/>
                    </a:cubicBezTo>
                    <a:cubicBezTo>
                      <a:pt x="291680" y="38632"/>
                      <a:pt x="333758" y="80073"/>
                      <a:pt x="356073" y="132352"/>
                    </a:cubicBezTo>
                    <a:cubicBezTo>
                      <a:pt x="362448" y="148291"/>
                      <a:pt x="366911" y="164229"/>
                      <a:pt x="369461" y="181443"/>
                    </a:cubicBezTo>
                    <a:lnTo>
                      <a:pt x="364998" y="178893"/>
                    </a:lnTo>
                    <a:cubicBezTo>
                      <a:pt x="410902" y="156579"/>
                      <a:pt x="463181" y="152116"/>
                      <a:pt x="511635" y="166142"/>
                    </a:cubicBezTo>
                    <a:cubicBezTo>
                      <a:pt x="532674" y="171880"/>
                      <a:pt x="552438" y="181443"/>
                      <a:pt x="570290" y="193557"/>
                    </a:cubicBezTo>
                    <a:cubicBezTo>
                      <a:pt x="585591" y="204395"/>
                      <a:pt x="598980" y="217146"/>
                      <a:pt x="611093" y="231810"/>
                    </a:cubicBezTo>
                    <a:cubicBezTo>
                      <a:pt x="628307" y="252849"/>
                      <a:pt x="640420" y="276438"/>
                      <a:pt x="648071" y="302578"/>
                    </a:cubicBezTo>
                    <a:cubicBezTo>
                      <a:pt x="649984" y="309591"/>
                      <a:pt x="651896" y="316604"/>
                      <a:pt x="652534" y="323617"/>
                    </a:cubicBezTo>
                    <a:cubicBezTo>
                      <a:pt x="653809" y="326167"/>
                      <a:pt x="654447" y="328718"/>
                      <a:pt x="654447" y="33190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id="{BADB8971-6488-9111-A96F-B1C536CB3707}"/>
                  </a:ext>
                </a:extLst>
              </p:cNvPr>
              <p:cNvSpPr/>
              <p:nvPr/>
            </p:nvSpPr>
            <p:spPr>
              <a:xfrm>
                <a:off x="4343405" y="5082180"/>
                <a:ext cx="12751" cy="580172"/>
              </a:xfrm>
              <a:custGeom>
                <a:avLst/>
                <a:gdLst>
                  <a:gd name="connsiteX0" fmla="*/ 7969 w 12751"/>
                  <a:gd name="connsiteY0" fmla="*/ 578578 h 580171"/>
                  <a:gd name="connsiteX1" fmla="*/ 4782 w 12751"/>
                  <a:gd name="connsiteY1" fmla="*/ 291680 h 580171"/>
                  <a:gd name="connsiteX2" fmla="*/ 7969 w 12751"/>
                  <a:gd name="connsiteY2" fmla="*/ 4782 h 580171"/>
                  <a:gd name="connsiteX3" fmla="*/ 11157 w 12751"/>
                  <a:gd name="connsiteY3" fmla="*/ 291680 h 580171"/>
                  <a:gd name="connsiteX4" fmla="*/ 7969 w 12751"/>
                  <a:gd name="connsiteY4" fmla="*/ 578578 h 58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51" h="580171">
                    <a:moveTo>
                      <a:pt x="7969" y="578578"/>
                    </a:moveTo>
                    <a:cubicBezTo>
                      <a:pt x="6057" y="578578"/>
                      <a:pt x="4782" y="449793"/>
                      <a:pt x="4782" y="291680"/>
                    </a:cubicBezTo>
                    <a:cubicBezTo>
                      <a:pt x="4782" y="133567"/>
                      <a:pt x="6057" y="4782"/>
                      <a:pt x="7969" y="4782"/>
                    </a:cubicBezTo>
                    <a:cubicBezTo>
                      <a:pt x="9882" y="4782"/>
                      <a:pt x="11157" y="133567"/>
                      <a:pt x="11157" y="291680"/>
                    </a:cubicBezTo>
                    <a:cubicBezTo>
                      <a:pt x="11157" y="449793"/>
                      <a:pt x="9245" y="578578"/>
                      <a:pt x="7969" y="57857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id="{C90F258F-6B43-8803-688D-F53C2EBE60A9}"/>
                  </a:ext>
                </a:extLst>
              </p:cNvPr>
              <p:cNvSpPr/>
              <p:nvPr/>
            </p:nvSpPr>
            <p:spPr>
              <a:xfrm>
                <a:off x="4412261" y="4965508"/>
                <a:ext cx="12751" cy="427160"/>
              </a:xfrm>
              <a:custGeom>
                <a:avLst/>
                <a:gdLst>
                  <a:gd name="connsiteX0" fmla="*/ 7969 w 12751"/>
                  <a:gd name="connsiteY0" fmla="*/ 424290 h 427159"/>
                  <a:gd name="connsiteX1" fmla="*/ 4782 w 12751"/>
                  <a:gd name="connsiteY1" fmla="*/ 214536 h 427159"/>
                  <a:gd name="connsiteX2" fmla="*/ 7969 w 12751"/>
                  <a:gd name="connsiteY2" fmla="*/ 4782 h 427159"/>
                  <a:gd name="connsiteX3" fmla="*/ 11157 w 12751"/>
                  <a:gd name="connsiteY3" fmla="*/ 214536 h 427159"/>
                  <a:gd name="connsiteX4" fmla="*/ 7969 w 12751"/>
                  <a:gd name="connsiteY4" fmla="*/ 424290 h 42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51" h="427159">
                    <a:moveTo>
                      <a:pt x="7969" y="424290"/>
                    </a:moveTo>
                    <a:cubicBezTo>
                      <a:pt x="6057" y="424290"/>
                      <a:pt x="4782" y="330571"/>
                      <a:pt x="4782" y="214536"/>
                    </a:cubicBezTo>
                    <a:cubicBezTo>
                      <a:pt x="4782" y="98502"/>
                      <a:pt x="6057" y="4782"/>
                      <a:pt x="7969" y="4782"/>
                    </a:cubicBezTo>
                    <a:cubicBezTo>
                      <a:pt x="9882" y="4782"/>
                      <a:pt x="11157" y="98502"/>
                      <a:pt x="11157" y="214536"/>
                    </a:cubicBezTo>
                    <a:cubicBezTo>
                      <a:pt x="11157" y="329933"/>
                      <a:pt x="9882" y="424290"/>
                      <a:pt x="7969" y="42429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id="{DF96CC8E-3597-5E40-09AC-CCA4DA7DF2FC}"/>
                  </a:ext>
                </a:extLst>
              </p:cNvPr>
              <p:cNvSpPr/>
              <p:nvPr/>
            </p:nvSpPr>
            <p:spPr>
              <a:xfrm>
                <a:off x="3351375" y="4204272"/>
                <a:ext cx="1606630" cy="765062"/>
              </a:xfrm>
              <a:custGeom>
                <a:avLst/>
                <a:gdLst>
                  <a:gd name="connsiteX0" fmla="*/ 1452024 w 1606629"/>
                  <a:gd name="connsiteY0" fmla="*/ 211986 h 765061"/>
                  <a:gd name="connsiteX1" fmla="*/ 1449474 w 1606629"/>
                  <a:gd name="connsiteY1" fmla="*/ 4782 h 765061"/>
                  <a:gd name="connsiteX2" fmla="*/ 769206 w 1606629"/>
                  <a:gd name="connsiteY2" fmla="*/ 4782 h 765061"/>
                  <a:gd name="connsiteX3" fmla="*/ 171183 w 1606629"/>
                  <a:gd name="connsiteY3" fmla="*/ 4782 h 765061"/>
                  <a:gd name="connsiteX4" fmla="*/ 169270 w 1606629"/>
                  <a:gd name="connsiteY4" fmla="*/ 202423 h 765061"/>
                  <a:gd name="connsiteX5" fmla="*/ 4782 w 1606629"/>
                  <a:gd name="connsiteY5" fmla="*/ 547338 h 765061"/>
                  <a:gd name="connsiteX6" fmla="*/ 4782 w 1606629"/>
                  <a:gd name="connsiteY6" fmla="*/ 760918 h 765061"/>
                  <a:gd name="connsiteX7" fmla="*/ 840612 w 1606629"/>
                  <a:gd name="connsiteY7" fmla="*/ 748167 h 765061"/>
                  <a:gd name="connsiteX8" fmla="*/ 1605036 w 1606629"/>
                  <a:gd name="connsiteY8" fmla="*/ 760280 h 765061"/>
                  <a:gd name="connsiteX9" fmla="*/ 1605036 w 1606629"/>
                  <a:gd name="connsiteY9" fmla="*/ 547338 h 76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6629" h="765061">
                    <a:moveTo>
                      <a:pt x="1452024" y="211986"/>
                    </a:moveTo>
                    <a:lnTo>
                      <a:pt x="1449474" y="4782"/>
                    </a:lnTo>
                    <a:lnTo>
                      <a:pt x="769206" y="4782"/>
                    </a:lnTo>
                    <a:lnTo>
                      <a:pt x="171183" y="4782"/>
                    </a:lnTo>
                    <a:lnTo>
                      <a:pt x="169270" y="202423"/>
                    </a:lnTo>
                    <a:lnTo>
                      <a:pt x="4782" y="547338"/>
                    </a:lnTo>
                    <a:lnTo>
                      <a:pt x="4782" y="760918"/>
                    </a:lnTo>
                    <a:lnTo>
                      <a:pt x="840612" y="748167"/>
                    </a:lnTo>
                    <a:lnTo>
                      <a:pt x="1605036" y="760280"/>
                    </a:lnTo>
                    <a:lnTo>
                      <a:pt x="1605036" y="547338"/>
                    </a:ln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7D13FDDA-1670-51E1-288C-265ECAAF8789}"/>
                  </a:ext>
                </a:extLst>
              </p:cNvPr>
              <p:cNvSpPr/>
              <p:nvPr/>
            </p:nvSpPr>
            <p:spPr>
              <a:xfrm>
                <a:off x="3346912" y="4200446"/>
                <a:ext cx="1613005" cy="771437"/>
              </a:xfrm>
              <a:custGeom>
                <a:avLst/>
                <a:gdLst>
                  <a:gd name="connsiteX0" fmla="*/ 1456487 w 1613005"/>
                  <a:gd name="connsiteY0" fmla="*/ 215811 h 771437"/>
                  <a:gd name="connsiteX1" fmla="*/ 1459037 w 1613005"/>
                  <a:gd name="connsiteY1" fmla="*/ 221549 h 771437"/>
                  <a:gd name="connsiteX2" fmla="*/ 1466687 w 1613005"/>
                  <a:gd name="connsiteY2" fmla="*/ 238126 h 771437"/>
                  <a:gd name="connsiteX3" fmla="*/ 1496652 w 1613005"/>
                  <a:gd name="connsiteY3" fmla="*/ 303156 h 771437"/>
                  <a:gd name="connsiteX4" fmla="*/ 1610774 w 1613005"/>
                  <a:gd name="connsiteY4" fmla="*/ 550526 h 771437"/>
                  <a:gd name="connsiteX5" fmla="*/ 1610774 w 1613005"/>
                  <a:gd name="connsiteY5" fmla="*/ 551163 h 771437"/>
                  <a:gd name="connsiteX6" fmla="*/ 1610774 w 1613005"/>
                  <a:gd name="connsiteY6" fmla="*/ 764106 h 771437"/>
                  <a:gd name="connsiteX7" fmla="*/ 1610774 w 1613005"/>
                  <a:gd name="connsiteY7" fmla="*/ 766018 h 771437"/>
                  <a:gd name="connsiteX8" fmla="*/ 1608861 w 1613005"/>
                  <a:gd name="connsiteY8" fmla="*/ 766018 h 771437"/>
                  <a:gd name="connsiteX9" fmla="*/ 899904 w 1613005"/>
                  <a:gd name="connsiteY9" fmla="*/ 755180 h 771437"/>
                  <a:gd name="connsiteX10" fmla="*/ 848900 w 1613005"/>
                  <a:gd name="connsiteY10" fmla="*/ 754543 h 771437"/>
                  <a:gd name="connsiteX11" fmla="*/ 796621 w 1613005"/>
                  <a:gd name="connsiteY11" fmla="*/ 755180 h 771437"/>
                  <a:gd name="connsiteX12" fmla="*/ 690787 w 1613005"/>
                  <a:gd name="connsiteY12" fmla="*/ 757092 h 771437"/>
                  <a:gd name="connsiteX13" fmla="*/ 471469 w 1613005"/>
                  <a:gd name="connsiteY13" fmla="*/ 760280 h 771437"/>
                  <a:gd name="connsiteX14" fmla="*/ 7969 w 1613005"/>
                  <a:gd name="connsiteY14" fmla="*/ 767294 h 771437"/>
                  <a:gd name="connsiteX15" fmla="*/ 4782 w 1613005"/>
                  <a:gd name="connsiteY15" fmla="*/ 767294 h 771437"/>
                  <a:gd name="connsiteX16" fmla="*/ 4782 w 1613005"/>
                  <a:gd name="connsiteY16" fmla="*/ 549888 h 771437"/>
                  <a:gd name="connsiteX17" fmla="*/ 4782 w 1613005"/>
                  <a:gd name="connsiteY17" fmla="*/ 549251 h 771437"/>
                  <a:gd name="connsiteX18" fmla="*/ 169270 w 1613005"/>
                  <a:gd name="connsiteY18" fmla="*/ 203698 h 771437"/>
                  <a:gd name="connsiteX19" fmla="*/ 169270 w 1613005"/>
                  <a:gd name="connsiteY19" fmla="*/ 204973 h 771437"/>
                  <a:gd name="connsiteX20" fmla="*/ 171182 w 1613005"/>
                  <a:gd name="connsiteY20" fmla="*/ 7969 h 771437"/>
                  <a:gd name="connsiteX21" fmla="*/ 171182 w 1613005"/>
                  <a:gd name="connsiteY21" fmla="*/ 4782 h 771437"/>
                  <a:gd name="connsiteX22" fmla="*/ 173733 w 1613005"/>
                  <a:gd name="connsiteY22" fmla="*/ 4782 h 771437"/>
                  <a:gd name="connsiteX23" fmla="*/ 1452024 w 1613005"/>
                  <a:gd name="connsiteY23" fmla="*/ 6694 h 771437"/>
                  <a:gd name="connsiteX24" fmla="*/ 1453299 w 1613005"/>
                  <a:gd name="connsiteY24" fmla="*/ 6694 h 771437"/>
                  <a:gd name="connsiteX25" fmla="*/ 1453299 w 1613005"/>
                  <a:gd name="connsiteY25" fmla="*/ 8607 h 771437"/>
                  <a:gd name="connsiteX26" fmla="*/ 1454574 w 1613005"/>
                  <a:gd name="connsiteY26" fmla="*/ 162894 h 771437"/>
                  <a:gd name="connsiteX27" fmla="*/ 1454574 w 1613005"/>
                  <a:gd name="connsiteY27" fmla="*/ 202423 h 771437"/>
                  <a:gd name="connsiteX28" fmla="*/ 1456487 w 1613005"/>
                  <a:gd name="connsiteY28" fmla="*/ 215811 h 771437"/>
                  <a:gd name="connsiteX29" fmla="*/ 1456487 w 1613005"/>
                  <a:gd name="connsiteY29" fmla="*/ 203060 h 771437"/>
                  <a:gd name="connsiteX30" fmla="*/ 1455849 w 1613005"/>
                  <a:gd name="connsiteY30" fmla="*/ 163532 h 771437"/>
                  <a:gd name="connsiteX31" fmla="*/ 1453299 w 1613005"/>
                  <a:gd name="connsiteY31" fmla="*/ 9245 h 771437"/>
                  <a:gd name="connsiteX32" fmla="*/ 1454574 w 1613005"/>
                  <a:gd name="connsiteY32" fmla="*/ 10520 h 771437"/>
                  <a:gd name="connsiteX33" fmla="*/ 176283 w 1613005"/>
                  <a:gd name="connsiteY33" fmla="*/ 11795 h 771437"/>
                  <a:gd name="connsiteX34" fmla="*/ 178833 w 1613005"/>
                  <a:gd name="connsiteY34" fmla="*/ 9245 h 771437"/>
                  <a:gd name="connsiteX35" fmla="*/ 176921 w 1613005"/>
                  <a:gd name="connsiteY35" fmla="*/ 206886 h 771437"/>
                  <a:gd name="connsiteX36" fmla="*/ 176921 w 1613005"/>
                  <a:gd name="connsiteY36" fmla="*/ 207523 h 771437"/>
                  <a:gd name="connsiteX37" fmla="*/ 176921 w 1613005"/>
                  <a:gd name="connsiteY37" fmla="*/ 207523 h 771437"/>
                  <a:gd name="connsiteX38" fmla="*/ 12432 w 1613005"/>
                  <a:gd name="connsiteY38" fmla="*/ 553076 h 771437"/>
                  <a:gd name="connsiteX39" fmla="*/ 12432 w 1613005"/>
                  <a:gd name="connsiteY39" fmla="*/ 551801 h 771437"/>
                  <a:gd name="connsiteX40" fmla="*/ 12432 w 1613005"/>
                  <a:gd name="connsiteY40" fmla="*/ 764743 h 771437"/>
                  <a:gd name="connsiteX41" fmla="*/ 9244 w 1613005"/>
                  <a:gd name="connsiteY41" fmla="*/ 761555 h 771437"/>
                  <a:gd name="connsiteX42" fmla="*/ 473382 w 1613005"/>
                  <a:gd name="connsiteY42" fmla="*/ 754543 h 771437"/>
                  <a:gd name="connsiteX43" fmla="*/ 692700 w 1613005"/>
                  <a:gd name="connsiteY43" fmla="*/ 751355 h 771437"/>
                  <a:gd name="connsiteX44" fmla="*/ 798533 w 1613005"/>
                  <a:gd name="connsiteY44" fmla="*/ 750080 h 771437"/>
                  <a:gd name="connsiteX45" fmla="*/ 850812 w 1613005"/>
                  <a:gd name="connsiteY45" fmla="*/ 749442 h 771437"/>
                  <a:gd name="connsiteX46" fmla="*/ 901817 w 1613005"/>
                  <a:gd name="connsiteY46" fmla="*/ 750080 h 771437"/>
                  <a:gd name="connsiteX47" fmla="*/ 1610774 w 1613005"/>
                  <a:gd name="connsiteY47" fmla="*/ 762193 h 771437"/>
                  <a:gd name="connsiteX48" fmla="*/ 1608861 w 1613005"/>
                  <a:gd name="connsiteY48" fmla="*/ 764106 h 771437"/>
                  <a:gd name="connsiteX49" fmla="*/ 1608861 w 1613005"/>
                  <a:gd name="connsiteY49" fmla="*/ 551163 h 771437"/>
                  <a:gd name="connsiteX50" fmla="*/ 1608861 w 1613005"/>
                  <a:gd name="connsiteY50" fmla="*/ 551801 h 771437"/>
                  <a:gd name="connsiteX51" fmla="*/ 1496015 w 1613005"/>
                  <a:gd name="connsiteY51" fmla="*/ 303793 h 771437"/>
                  <a:gd name="connsiteX52" fmla="*/ 1466687 w 1613005"/>
                  <a:gd name="connsiteY52" fmla="*/ 238126 h 771437"/>
                  <a:gd name="connsiteX53" fmla="*/ 1459037 w 1613005"/>
                  <a:gd name="connsiteY53" fmla="*/ 221549 h 771437"/>
                  <a:gd name="connsiteX54" fmla="*/ 1456487 w 1613005"/>
                  <a:gd name="connsiteY54" fmla="*/ 215811 h 77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613005" h="771437">
                    <a:moveTo>
                      <a:pt x="1456487" y="215811"/>
                    </a:moveTo>
                    <a:cubicBezTo>
                      <a:pt x="1456487" y="215811"/>
                      <a:pt x="1457124" y="217724"/>
                      <a:pt x="1459037" y="221549"/>
                    </a:cubicBezTo>
                    <a:cubicBezTo>
                      <a:pt x="1460949" y="225375"/>
                      <a:pt x="1463500" y="231112"/>
                      <a:pt x="1466687" y="238126"/>
                    </a:cubicBezTo>
                    <a:cubicBezTo>
                      <a:pt x="1473700" y="252789"/>
                      <a:pt x="1483901" y="275104"/>
                      <a:pt x="1496652" y="303156"/>
                    </a:cubicBezTo>
                    <a:lnTo>
                      <a:pt x="1610774" y="550526"/>
                    </a:lnTo>
                    <a:lnTo>
                      <a:pt x="1610774" y="551163"/>
                    </a:lnTo>
                    <a:cubicBezTo>
                      <a:pt x="1610774" y="614281"/>
                      <a:pt x="1610774" y="685687"/>
                      <a:pt x="1610774" y="764106"/>
                    </a:cubicBezTo>
                    <a:lnTo>
                      <a:pt x="1610774" y="766018"/>
                    </a:lnTo>
                    <a:lnTo>
                      <a:pt x="1608861" y="766018"/>
                    </a:lnTo>
                    <a:lnTo>
                      <a:pt x="899904" y="755180"/>
                    </a:lnTo>
                    <a:lnTo>
                      <a:pt x="848900" y="754543"/>
                    </a:lnTo>
                    <a:lnTo>
                      <a:pt x="796621" y="755180"/>
                    </a:lnTo>
                    <a:lnTo>
                      <a:pt x="690787" y="757092"/>
                    </a:lnTo>
                    <a:lnTo>
                      <a:pt x="471469" y="760280"/>
                    </a:lnTo>
                    <a:lnTo>
                      <a:pt x="7969" y="767294"/>
                    </a:lnTo>
                    <a:lnTo>
                      <a:pt x="4782" y="767294"/>
                    </a:lnTo>
                    <a:lnTo>
                      <a:pt x="4782" y="549888"/>
                    </a:lnTo>
                    <a:lnTo>
                      <a:pt x="4782" y="549251"/>
                    </a:lnTo>
                    <a:lnTo>
                      <a:pt x="169270" y="203698"/>
                    </a:lnTo>
                    <a:lnTo>
                      <a:pt x="169270" y="204973"/>
                    </a:lnTo>
                    <a:cubicBezTo>
                      <a:pt x="169907" y="137392"/>
                      <a:pt x="170545" y="71725"/>
                      <a:pt x="171182" y="7969"/>
                    </a:cubicBezTo>
                    <a:lnTo>
                      <a:pt x="171182" y="4782"/>
                    </a:lnTo>
                    <a:lnTo>
                      <a:pt x="173733" y="4782"/>
                    </a:lnTo>
                    <a:lnTo>
                      <a:pt x="1452024" y="6694"/>
                    </a:lnTo>
                    <a:lnTo>
                      <a:pt x="1453299" y="6694"/>
                    </a:lnTo>
                    <a:lnTo>
                      <a:pt x="1453299" y="8607"/>
                    </a:lnTo>
                    <a:cubicBezTo>
                      <a:pt x="1453936" y="76187"/>
                      <a:pt x="1453936" y="127829"/>
                      <a:pt x="1454574" y="162894"/>
                    </a:cubicBezTo>
                    <a:cubicBezTo>
                      <a:pt x="1454574" y="180108"/>
                      <a:pt x="1454574" y="193497"/>
                      <a:pt x="1454574" y="202423"/>
                    </a:cubicBezTo>
                    <a:cubicBezTo>
                      <a:pt x="1454574" y="211348"/>
                      <a:pt x="1455849" y="216449"/>
                      <a:pt x="1456487" y="215811"/>
                    </a:cubicBezTo>
                    <a:cubicBezTo>
                      <a:pt x="1456487" y="216449"/>
                      <a:pt x="1456487" y="211986"/>
                      <a:pt x="1456487" y="203060"/>
                    </a:cubicBezTo>
                    <a:cubicBezTo>
                      <a:pt x="1456487" y="194135"/>
                      <a:pt x="1456487" y="180746"/>
                      <a:pt x="1455849" y="163532"/>
                    </a:cubicBezTo>
                    <a:cubicBezTo>
                      <a:pt x="1455849" y="128467"/>
                      <a:pt x="1454574" y="76825"/>
                      <a:pt x="1453299" y="9245"/>
                    </a:cubicBezTo>
                    <a:lnTo>
                      <a:pt x="1454574" y="10520"/>
                    </a:lnTo>
                    <a:lnTo>
                      <a:pt x="176283" y="11795"/>
                    </a:lnTo>
                    <a:lnTo>
                      <a:pt x="178833" y="9245"/>
                    </a:lnTo>
                    <a:cubicBezTo>
                      <a:pt x="178196" y="73637"/>
                      <a:pt x="177558" y="139305"/>
                      <a:pt x="176921" y="206886"/>
                    </a:cubicBezTo>
                    <a:lnTo>
                      <a:pt x="176921" y="207523"/>
                    </a:lnTo>
                    <a:lnTo>
                      <a:pt x="176921" y="207523"/>
                    </a:lnTo>
                    <a:cubicBezTo>
                      <a:pt x="124004" y="318457"/>
                      <a:pt x="69174" y="434492"/>
                      <a:pt x="12432" y="553076"/>
                    </a:cubicBezTo>
                    <a:lnTo>
                      <a:pt x="12432" y="551801"/>
                    </a:lnTo>
                    <a:lnTo>
                      <a:pt x="12432" y="764743"/>
                    </a:lnTo>
                    <a:lnTo>
                      <a:pt x="9244" y="761555"/>
                    </a:lnTo>
                    <a:lnTo>
                      <a:pt x="473382" y="754543"/>
                    </a:lnTo>
                    <a:lnTo>
                      <a:pt x="692700" y="751355"/>
                    </a:lnTo>
                    <a:lnTo>
                      <a:pt x="798533" y="750080"/>
                    </a:lnTo>
                    <a:lnTo>
                      <a:pt x="850812" y="749442"/>
                    </a:lnTo>
                    <a:lnTo>
                      <a:pt x="901817" y="750080"/>
                    </a:lnTo>
                    <a:lnTo>
                      <a:pt x="1610774" y="762193"/>
                    </a:lnTo>
                    <a:lnTo>
                      <a:pt x="1608861" y="764106"/>
                    </a:lnTo>
                    <a:cubicBezTo>
                      <a:pt x="1608861" y="685687"/>
                      <a:pt x="1608861" y="613643"/>
                      <a:pt x="1608861" y="551163"/>
                    </a:cubicBezTo>
                    <a:lnTo>
                      <a:pt x="1608861" y="551801"/>
                    </a:lnTo>
                    <a:cubicBezTo>
                      <a:pt x="1560408" y="445330"/>
                      <a:pt x="1522154" y="361173"/>
                      <a:pt x="1496015" y="303793"/>
                    </a:cubicBezTo>
                    <a:cubicBezTo>
                      <a:pt x="1483264" y="275104"/>
                      <a:pt x="1473063" y="253427"/>
                      <a:pt x="1466687" y="238126"/>
                    </a:cubicBezTo>
                    <a:cubicBezTo>
                      <a:pt x="1463500" y="231112"/>
                      <a:pt x="1460949" y="225375"/>
                      <a:pt x="1459037" y="221549"/>
                    </a:cubicBezTo>
                    <a:lnTo>
                      <a:pt x="1456487" y="215811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id="{F2BC9DE7-BD9B-9E65-28F6-ADD68395801D}"/>
                  </a:ext>
                </a:extLst>
              </p:cNvPr>
              <p:cNvSpPr/>
              <p:nvPr/>
            </p:nvSpPr>
            <p:spPr>
              <a:xfrm>
                <a:off x="3355838" y="4750016"/>
                <a:ext cx="1593879" cy="210392"/>
              </a:xfrm>
              <a:custGeom>
                <a:avLst/>
                <a:gdLst>
                  <a:gd name="connsiteX0" fmla="*/ 4782 w 1593878"/>
                  <a:gd name="connsiteY0" fmla="*/ 4782 h 210392"/>
                  <a:gd name="connsiteX1" fmla="*/ 1592285 w 1593878"/>
                  <a:gd name="connsiteY1" fmla="*/ 4782 h 210392"/>
                  <a:gd name="connsiteX2" fmla="*/ 1592285 w 1593878"/>
                  <a:gd name="connsiteY2" fmla="*/ 206886 h 210392"/>
                  <a:gd name="connsiteX3" fmla="*/ 4781 w 1593878"/>
                  <a:gd name="connsiteY3" fmla="*/ 206886 h 21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3878" h="210392">
                    <a:moveTo>
                      <a:pt x="4782" y="4782"/>
                    </a:moveTo>
                    <a:lnTo>
                      <a:pt x="1592285" y="4782"/>
                    </a:lnTo>
                    <a:lnTo>
                      <a:pt x="1592285" y="206886"/>
                    </a:lnTo>
                    <a:lnTo>
                      <a:pt x="4781" y="206886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954EB4C0-5949-CB42-F154-AC619E79334F}"/>
                  </a:ext>
                </a:extLst>
              </p:cNvPr>
              <p:cNvSpPr/>
              <p:nvPr/>
            </p:nvSpPr>
            <p:spPr>
              <a:xfrm>
                <a:off x="3107193" y="3189927"/>
                <a:ext cx="401657" cy="905323"/>
              </a:xfrm>
              <a:custGeom>
                <a:avLst/>
                <a:gdLst>
                  <a:gd name="connsiteX0" fmla="*/ 400701 w 401657"/>
                  <a:gd name="connsiteY0" fmla="*/ 4782 h 905323"/>
                  <a:gd name="connsiteX1" fmla="*/ 396238 w 401657"/>
                  <a:gd name="connsiteY1" fmla="*/ 8607 h 905323"/>
                  <a:gd name="connsiteX2" fmla="*/ 4782 w 401657"/>
                  <a:gd name="connsiteY2" fmla="*/ 905005 h 905323"/>
                  <a:gd name="connsiteX3" fmla="*/ 4782 w 401657"/>
                  <a:gd name="connsiteY3" fmla="*/ 905005 h 905323"/>
                  <a:gd name="connsiteX4" fmla="*/ 400064 w 401657"/>
                  <a:gd name="connsiteY4" fmla="*/ 822760 h 905323"/>
                  <a:gd name="connsiteX5" fmla="*/ 400701 w 401657"/>
                  <a:gd name="connsiteY5" fmla="*/ 4782 h 90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1657" h="905323">
                    <a:moveTo>
                      <a:pt x="400701" y="4782"/>
                    </a:moveTo>
                    <a:lnTo>
                      <a:pt x="396238" y="8607"/>
                    </a:lnTo>
                    <a:cubicBezTo>
                      <a:pt x="148868" y="226650"/>
                      <a:pt x="4782" y="556264"/>
                      <a:pt x="4782" y="905005"/>
                    </a:cubicBezTo>
                    <a:lnTo>
                      <a:pt x="4782" y="905005"/>
                    </a:lnTo>
                    <a:lnTo>
                      <a:pt x="400064" y="822760"/>
                    </a:lnTo>
                    <a:lnTo>
                      <a:pt x="400701" y="4782"/>
                    </a:lnTo>
                    <a:close/>
                  </a:path>
                </a:pathLst>
              </a:custGeom>
              <a:solidFill>
                <a:srgbClr val="0035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7FD55992-67ED-EC38-2C7C-E2B1F64E86B4}"/>
                  </a:ext>
                </a:extLst>
              </p:cNvPr>
              <p:cNvSpPr/>
              <p:nvPr/>
            </p:nvSpPr>
            <p:spPr>
              <a:xfrm>
                <a:off x="3500562" y="3151037"/>
                <a:ext cx="1313356" cy="911699"/>
              </a:xfrm>
              <a:custGeom>
                <a:avLst/>
                <a:gdLst>
                  <a:gd name="connsiteX0" fmla="*/ 4782 w 1313356"/>
                  <a:gd name="connsiteY0" fmla="*/ 4782 h 911698"/>
                  <a:gd name="connsiteX1" fmla="*/ 1314313 w 1313356"/>
                  <a:gd name="connsiteY1" fmla="*/ 4782 h 911698"/>
                  <a:gd name="connsiteX2" fmla="*/ 1314313 w 1313356"/>
                  <a:gd name="connsiteY2" fmla="*/ 912018 h 911698"/>
                  <a:gd name="connsiteX3" fmla="*/ 4782 w 1313356"/>
                  <a:gd name="connsiteY3" fmla="*/ 912018 h 91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3356" h="911698">
                    <a:moveTo>
                      <a:pt x="4782" y="4782"/>
                    </a:moveTo>
                    <a:lnTo>
                      <a:pt x="1314313" y="4782"/>
                    </a:lnTo>
                    <a:lnTo>
                      <a:pt x="1314313" y="912018"/>
                    </a:lnTo>
                    <a:lnTo>
                      <a:pt x="4782" y="912018"/>
                    </a:ln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id="{5B460A06-CF81-81C5-3272-59F51FF870DB}"/>
                  </a:ext>
                </a:extLst>
              </p:cNvPr>
              <p:cNvSpPr/>
              <p:nvPr/>
            </p:nvSpPr>
            <p:spPr>
              <a:xfrm>
                <a:off x="3654849" y="1108322"/>
                <a:ext cx="1000956" cy="905323"/>
              </a:xfrm>
              <a:custGeom>
                <a:avLst/>
                <a:gdLst>
                  <a:gd name="connsiteX0" fmla="*/ 503984 w 1000955"/>
                  <a:gd name="connsiteY0" fmla="*/ 4782 h 905323"/>
                  <a:gd name="connsiteX1" fmla="*/ 37934 w 1000955"/>
                  <a:gd name="connsiteY1" fmla="*/ 781319 h 905323"/>
                  <a:gd name="connsiteX2" fmla="*/ 4782 w 1000955"/>
                  <a:gd name="connsiteY2" fmla="*/ 872489 h 905323"/>
                  <a:gd name="connsiteX3" fmla="*/ 4782 w 1000955"/>
                  <a:gd name="connsiteY3" fmla="*/ 902454 h 905323"/>
                  <a:gd name="connsiteX4" fmla="*/ 997450 w 1000955"/>
                  <a:gd name="connsiteY4" fmla="*/ 902454 h 905323"/>
                  <a:gd name="connsiteX5" fmla="*/ 997450 w 1000955"/>
                  <a:gd name="connsiteY5" fmla="*/ 875677 h 905323"/>
                  <a:gd name="connsiteX6" fmla="*/ 968760 w 1000955"/>
                  <a:gd name="connsiteY6" fmla="*/ 781319 h 905323"/>
                  <a:gd name="connsiteX7" fmla="*/ 503984 w 1000955"/>
                  <a:gd name="connsiteY7" fmla="*/ 4782 h 90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955" h="905323">
                    <a:moveTo>
                      <a:pt x="503984" y="4782"/>
                    </a:moveTo>
                    <a:cubicBezTo>
                      <a:pt x="401339" y="4782"/>
                      <a:pt x="213261" y="295505"/>
                      <a:pt x="37934" y="781319"/>
                    </a:cubicBezTo>
                    <a:cubicBezTo>
                      <a:pt x="25821" y="814472"/>
                      <a:pt x="14983" y="844437"/>
                      <a:pt x="4782" y="872489"/>
                    </a:cubicBezTo>
                    <a:lnTo>
                      <a:pt x="4782" y="902454"/>
                    </a:lnTo>
                    <a:lnTo>
                      <a:pt x="997450" y="902454"/>
                    </a:lnTo>
                    <a:lnTo>
                      <a:pt x="997450" y="875677"/>
                    </a:lnTo>
                    <a:cubicBezTo>
                      <a:pt x="988524" y="843162"/>
                      <a:pt x="978960" y="811284"/>
                      <a:pt x="968760" y="781319"/>
                    </a:cubicBezTo>
                    <a:cubicBezTo>
                      <a:pt x="805546" y="293592"/>
                      <a:pt x="606630" y="4782"/>
                      <a:pt x="503984" y="4782"/>
                    </a:cubicBezTo>
                  </a:path>
                </a:pathLst>
              </a:custGeom>
              <a:solidFill>
                <a:srgbClr val="0035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: фигура 25">
                <a:extLst>
                  <a:ext uri="{FF2B5EF4-FFF2-40B4-BE49-F238E27FC236}">
                    <a16:creationId xmlns:a16="http://schemas.microsoft.com/office/drawing/2014/main" id="{D11ADB42-8614-B0C5-05FF-5F504340F28A}"/>
                  </a:ext>
                </a:extLst>
              </p:cNvPr>
              <p:cNvSpPr/>
              <p:nvPr/>
            </p:nvSpPr>
            <p:spPr>
              <a:xfrm>
                <a:off x="3651662" y="1108322"/>
                <a:ext cx="1007331" cy="905323"/>
              </a:xfrm>
              <a:custGeom>
                <a:avLst/>
                <a:gdLst>
                  <a:gd name="connsiteX0" fmla="*/ 507172 w 1007331"/>
                  <a:gd name="connsiteY0" fmla="*/ 4782 h 905323"/>
                  <a:gd name="connsiteX1" fmla="*/ 512273 w 1007331"/>
                  <a:gd name="connsiteY1" fmla="*/ 4782 h 905323"/>
                  <a:gd name="connsiteX2" fmla="*/ 526936 w 1007331"/>
                  <a:gd name="connsiteY2" fmla="*/ 7332 h 905323"/>
                  <a:gd name="connsiteX3" fmla="*/ 576028 w 1007331"/>
                  <a:gd name="connsiteY3" fmla="*/ 34747 h 905323"/>
                  <a:gd name="connsiteX4" fmla="*/ 711189 w 1007331"/>
                  <a:gd name="connsiteY4" fmla="*/ 197960 h 905323"/>
                  <a:gd name="connsiteX5" fmla="*/ 861651 w 1007331"/>
                  <a:gd name="connsiteY5" fmla="*/ 486133 h 905323"/>
                  <a:gd name="connsiteX6" fmla="*/ 935607 w 1007331"/>
                  <a:gd name="connsiteY6" fmla="*/ 669110 h 905323"/>
                  <a:gd name="connsiteX7" fmla="*/ 971310 w 1007331"/>
                  <a:gd name="connsiteY7" fmla="*/ 769206 h 905323"/>
                  <a:gd name="connsiteX8" fmla="*/ 1003825 w 1007331"/>
                  <a:gd name="connsiteY8" fmla="*/ 875040 h 905323"/>
                  <a:gd name="connsiteX9" fmla="*/ 1003825 w 1007331"/>
                  <a:gd name="connsiteY9" fmla="*/ 875677 h 905323"/>
                  <a:gd name="connsiteX10" fmla="*/ 1003825 w 1007331"/>
                  <a:gd name="connsiteY10" fmla="*/ 902454 h 905323"/>
                  <a:gd name="connsiteX11" fmla="*/ 1003825 w 1007331"/>
                  <a:gd name="connsiteY11" fmla="*/ 905004 h 905323"/>
                  <a:gd name="connsiteX12" fmla="*/ 1000637 w 1007331"/>
                  <a:gd name="connsiteY12" fmla="*/ 905004 h 905323"/>
                  <a:gd name="connsiteX13" fmla="*/ 503984 w 1007331"/>
                  <a:gd name="connsiteY13" fmla="*/ 905004 h 905323"/>
                  <a:gd name="connsiteX14" fmla="*/ 7969 w 1007331"/>
                  <a:gd name="connsiteY14" fmla="*/ 905004 h 905323"/>
                  <a:gd name="connsiteX15" fmla="*/ 4782 w 1007331"/>
                  <a:gd name="connsiteY15" fmla="*/ 905004 h 905323"/>
                  <a:gd name="connsiteX16" fmla="*/ 4782 w 1007331"/>
                  <a:gd name="connsiteY16" fmla="*/ 871214 h 905323"/>
                  <a:gd name="connsiteX17" fmla="*/ 4782 w 1007331"/>
                  <a:gd name="connsiteY17" fmla="*/ 871214 h 905323"/>
                  <a:gd name="connsiteX18" fmla="*/ 80013 w 1007331"/>
                  <a:gd name="connsiteY18" fmla="*/ 669110 h 905323"/>
                  <a:gd name="connsiteX19" fmla="*/ 155881 w 1007331"/>
                  <a:gd name="connsiteY19" fmla="*/ 487408 h 905323"/>
                  <a:gd name="connsiteX20" fmla="*/ 305706 w 1007331"/>
                  <a:gd name="connsiteY20" fmla="*/ 200510 h 905323"/>
                  <a:gd name="connsiteX21" fmla="*/ 438317 w 1007331"/>
                  <a:gd name="connsiteY21" fmla="*/ 36022 h 905323"/>
                  <a:gd name="connsiteX22" fmla="*/ 487408 w 1007331"/>
                  <a:gd name="connsiteY22" fmla="*/ 7969 h 905323"/>
                  <a:gd name="connsiteX23" fmla="*/ 502072 w 1007331"/>
                  <a:gd name="connsiteY23" fmla="*/ 5419 h 905323"/>
                  <a:gd name="connsiteX24" fmla="*/ 507172 w 1007331"/>
                  <a:gd name="connsiteY24" fmla="*/ 5419 h 905323"/>
                  <a:gd name="connsiteX25" fmla="*/ 502072 w 1007331"/>
                  <a:gd name="connsiteY25" fmla="*/ 6057 h 905323"/>
                  <a:gd name="connsiteX26" fmla="*/ 488046 w 1007331"/>
                  <a:gd name="connsiteY26" fmla="*/ 8607 h 905323"/>
                  <a:gd name="connsiteX27" fmla="*/ 440229 w 1007331"/>
                  <a:gd name="connsiteY27" fmla="*/ 37297 h 905323"/>
                  <a:gd name="connsiteX28" fmla="*/ 308894 w 1007331"/>
                  <a:gd name="connsiteY28" fmla="*/ 202423 h 905323"/>
                  <a:gd name="connsiteX29" fmla="*/ 160344 w 1007331"/>
                  <a:gd name="connsiteY29" fmla="*/ 489958 h 905323"/>
                  <a:gd name="connsiteX30" fmla="*/ 85113 w 1007331"/>
                  <a:gd name="connsiteY30" fmla="*/ 671661 h 905323"/>
                  <a:gd name="connsiteX31" fmla="*/ 9882 w 1007331"/>
                  <a:gd name="connsiteY31" fmla="*/ 873764 h 905323"/>
                  <a:gd name="connsiteX32" fmla="*/ 9882 w 1007331"/>
                  <a:gd name="connsiteY32" fmla="*/ 902454 h 905323"/>
                  <a:gd name="connsiteX33" fmla="*/ 6694 w 1007331"/>
                  <a:gd name="connsiteY33" fmla="*/ 899267 h 905323"/>
                  <a:gd name="connsiteX34" fmla="*/ 999362 w 1007331"/>
                  <a:gd name="connsiteY34" fmla="*/ 899267 h 905323"/>
                  <a:gd name="connsiteX35" fmla="*/ 996174 w 1007331"/>
                  <a:gd name="connsiteY35" fmla="*/ 902454 h 905323"/>
                  <a:gd name="connsiteX36" fmla="*/ 996174 w 1007331"/>
                  <a:gd name="connsiteY36" fmla="*/ 876315 h 905323"/>
                  <a:gd name="connsiteX37" fmla="*/ 964297 w 1007331"/>
                  <a:gd name="connsiteY37" fmla="*/ 770481 h 905323"/>
                  <a:gd name="connsiteX38" fmla="*/ 928594 w 1007331"/>
                  <a:gd name="connsiteY38" fmla="*/ 670385 h 905323"/>
                  <a:gd name="connsiteX39" fmla="*/ 855275 w 1007331"/>
                  <a:gd name="connsiteY39" fmla="*/ 487408 h 905323"/>
                  <a:gd name="connsiteX40" fmla="*/ 707364 w 1007331"/>
                  <a:gd name="connsiteY40" fmla="*/ 199872 h 905323"/>
                  <a:gd name="connsiteX41" fmla="*/ 574115 w 1007331"/>
                  <a:gd name="connsiteY41" fmla="*/ 36022 h 905323"/>
                  <a:gd name="connsiteX42" fmla="*/ 525661 w 1007331"/>
                  <a:gd name="connsiteY42" fmla="*/ 7969 h 905323"/>
                  <a:gd name="connsiteX43" fmla="*/ 511635 w 1007331"/>
                  <a:gd name="connsiteY43" fmla="*/ 5419 h 905323"/>
                  <a:gd name="connsiteX44" fmla="*/ 507172 w 1007331"/>
                  <a:gd name="connsiteY44" fmla="*/ 4782 h 90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07331" h="905323">
                    <a:moveTo>
                      <a:pt x="507172" y="4782"/>
                    </a:moveTo>
                    <a:lnTo>
                      <a:pt x="512273" y="4782"/>
                    </a:lnTo>
                    <a:cubicBezTo>
                      <a:pt x="517373" y="4782"/>
                      <a:pt x="521836" y="6057"/>
                      <a:pt x="526936" y="7332"/>
                    </a:cubicBezTo>
                    <a:cubicBezTo>
                      <a:pt x="544788" y="13070"/>
                      <a:pt x="562002" y="22633"/>
                      <a:pt x="576028" y="34747"/>
                    </a:cubicBezTo>
                    <a:cubicBezTo>
                      <a:pt x="614919" y="65349"/>
                      <a:pt x="662097" y="121454"/>
                      <a:pt x="711189" y="197960"/>
                    </a:cubicBezTo>
                    <a:cubicBezTo>
                      <a:pt x="768568" y="289767"/>
                      <a:pt x="818935" y="386037"/>
                      <a:pt x="861651" y="486133"/>
                    </a:cubicBezTo>
                    <a:cubicBezTo>
                      <a:pt x="886515" y="542875"/>
                      <a:pt x="911380" y="604718"/>
                      <a:pt x="935607" y="669110"/>
                    </a:cubicBezTo>
                    <a:cubicBezTo>
                      <a:pt x="947720" y="701625"/>
                      <a:pt x="959196" y="734778"/>
                      <a:pt x="971310" y="769206"/>
                    </a:cubicBezTo>
                    <a:cubicBezTo>
                      <a:pt x="983423" y="803634"/>
                      <a:pt x="992987" y="839337"/>
                      <a:pt x="1003825" y="875040"/>
                    </a:cubicBezTo>
                    <a:lnTo>
                      <a:pt x="1003825" y="875677"/>
                    </a:lnTo>
                    <a:cubicBezTo>
                      <a:pt x="1003825" y="883965"/>
                      <a:pt x="1003825" y="893528"/>
                      <a:pt x="1003825" y="902454"/>
                    </a:cubicBezTo>
                    <a:lnTo>
                      <a:pt x="1003825" y="905004"/>
                    </a:lnTo>
                    <a:lnTo>
                      <a:pt x="1000637" y="905004"/>
                    </a:lnTo>
                    <a:lnTo>
                      <a:pt x="503984" y="905004"/>
                    </a:lnTo>
                    <a:lnTo>
                      <a:pt x="7969" y="905004"/>
                    </a:lnTo>
                    <a:lnTo>
                      <a:pt x="4782" y="905004"/>
                    </a:lnTo>
                    <a:lnTo>
                      <a:pt x="4782" y="871214"/>
                    </a:lnTo>
                    <a:lnTo>
                      <a:pt x="4782" y="871214"/>
                    </a:lnTo>
                    <a:cubicBezTo>
                      <a:pt x="30921" y="801084"/>
                      <a:pt x="55148" y="732866"/>
                      <a:pt x="80013" y="669110"/>
                    </a:cubicBezTo>
                    <a:cubicBezTo>
                      <a:pt x="105515" y="604718"/>
                      <a:pt x="130379" y="544150"/>
                      <a:pt x="155881" y="487408"/>
                    </a:cubicBezTo>
                    <a:cubicBezTo>
                      <a:pt x="199235" y="388588"/>
                      <a:pt x="249601" y="292955"/>
                      <a:pt x="305706" y="200510"/>
                    </a:cubicBezTo>
                    <a:cubicBezTo>
                      <a:pt x="353522" y="123366"/>
                      <a:pt x="400064" y="67262"/>
                      <a:pt x="438317" y="36022"/>
                    </a:cubicBezTo>
                    <a:cubicBezTo>
                      <a:pt x="452343" y="23908"/>
                      <a:pt x="469557" y="14345"/>
                      <a:pt x="487408" y="7969"/>
                    </a:cubicBezTo>
                    <a:cubicBezTo>
                      <a:pt x="491871" y="6694"/>
                      <a:pt x="496972" y="6057"/>
                      <a:pt x="502072" y="5419"/>
                    </a:cubicBezTo>
                    <a:lnTo>
                      <a:pt x="507172" y="5419"/>
                    </a:lnTo>
                    <a:lnTo>
                      <a:pt x="502072" y="6057"/>
                    </a:lnTo>
                    <a:cubicBezTo>
                      <a:pt x="496972" y="6694"/>
                      <a:pt x="492509" y="7332"/>
                      <a:pt x="488046" y="8607"/>
                    </a:cubicBezTo>
                    <a:cubicBezTo>
                      <a:pt x="470194" y="14982"/>
                      <a:pt x="454256" y="24546"/>
                      <a:pt x="440229" y="37297"/>
                    </a:cubicBezTo>
                    <a:cubicBezTo>
                      <a:pt x="402614" y="68537"/>
                      <a:pt x="356710" y="125279"/>
                      <a:pt x="308894" y="202423"/>
                    </a:cubicBezTo>
                    <a:cubicBezTo>
                      <a:pt x="252789" y="294868"/>
                      <a:pt x="203060" y="391138"/>
                      <a:pt x="160344" y="489958"/>
                    </a:cubicBezTo>
                    <a:cubicBezTo>
                      <a:pt x="134842" y="546700"/>
                      <a:pt x="109978" y="607268"/>
                      <a:pt x="85113" y="671661"/>
                    </a:cubicBezTo>
                    <a:cubicBezTo>
                      <a:pt x="60249" y="736053"/>
                      <a:pt x="36022" y="803634"/>
                      <a:pt x="9882" y="873764"/>
                    </a:cubicBezTo>
                    <a:lnTo>
                      <a:pt x="9882" y="902454"/>
                    </a:lnTo>
                    <a:lnTo>
                      <a:pt x="6694" y="899267"/>
                    </a:lnTo>
                    <a:lnTo>
                      <a:pt x="999362" y="899267"/>
                    </a:lnTo>
                    <a:lnTo>
                      <a:pt x="996174" y="902454"/>
                    </a:lnTo>
                    <a:lnTo>
                      <a:pt x="996174" y="876315"/>
                    </a:lnTo>
                    <a:cubicBezTo>
                      <a:pt x="985336" y="840612"/>
                      <a:pt x="975135" y="804909"/>
                      <a:pt x="964297" y="770481"/>
                    </a:cubicBezTo>
                    <a:cubicBezTo>
                      <a:pt x="953458" y="736053"/>
                      <a:pt x="940707" y="702901"/>
                      <a:pt x="928594" y="670385"/>
                    </a:cubicBezTo>
                    <a:cubicBezTo>
                      <a:pt x="905005" y="605355"/>
                      <a:pt x="880777" y="544150"/>
                      <a:pt x="855275" y="487408"/>
                    </a:cubicBezTo>
                    <a:cubicBezTo>
                      <a:pt x="813197" y="387950"/>
                      <a:pt x="764106" y="291680"/>
                      <a:pt x="707364" y="199872"/>
                    </a:cubicBezTo>
                    <a:cubicBezTo>
                      <a:pt x="659547" y="122729"/>
                      <a:pt x="612368" y="67262"/>
                      <a:pt x="574115" y="36022"/>
                    </a:cubicBezTo>
                    <a:cubicBezTo>
                      <a:pt x="560089" y="23908"/>
                      <a:pt x="543513" y="14345"/>
                      <a:pt x="525661" y="7969"/>
                    </a:cubicBezTo>
                    <a:cubicBezTo>
                      <a:pt x="521198" y="6694"/>
                      <a:pt x="516098" y="5419"/>
                      <a:pt x="511635" y="5419"/>
                    </a:cubicBezTo>
                    <a:lnTo>
                      <a:pt x="507172" y="4782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: фигура 33">
                <a:extLst>
                  <a:ext uri="{FF2B5EF4-FFF2-40B4-BE49-F238E27FC236}">
                    <a16:creationId xmlns:a16="http://schemas.microsoft.com/office/drawing/2014/main" id="{07E9364E-59C8-DE47-A585-1AD0D9F4094C}"/>
                  </a:ext>
                </a:extLst>
              </p:cNvPr>
              <p:cNvSpPr/>
              <p:nvPr/>
            </p:nvSpPr>
            <p:spPr>
              <a:xfrm>
                <a:off x="4810093" y="3168251"/>
                <a:ext cx="414409" cy="930825"/>
              </a:xfrm>
              <a:custGeom>
                <a:avLst/>
                <a:gdLst>
                  <a:gd name="connsiteX0" fmla="*/ 4782 w 414408"/>
                  <a:gd name="connsiteY0" fmla="*/ 4782 h 930825"/>
                  <a:gd name="connsiteX1" fmla="*/ 9245 w 414408"/>
                  <a:gd name="connsiteY1" fmla="*/ 8607 h 930825"/>
                  <a:gd name="connsiteX2" fmla="*/ 410902 w 414408"/>
                  <a:gd name="connsiteY2" fmla="*/ 927956 h 930825"/>
                  <a:gd name="connsiteX3" fmla="*/ 410902 w 414408"/>
                  <a:gd name="connsiteY3" fmla="*/ 927956 h 930825"/>
                  <a:gd name="connsiteX4" fmla="*/ 5419 w 414408"/>
                  <a:gd name="connsiteY4" fmla="*/ 843162 h 930825"/>
                  <a:gd name="connsiteX5" fmla="*/ 4782 w 414408"/>
                  <a:gd name="connsiteY5" fmla="*/ 4782 h 93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408" h="930825">
                    <a:moveTo>
                      <a:pt x="4782" y="4782"/>
                    </a:moveTo>
                    <a:lnTo>
                      <a:pt x="9245" y="8607"/>
                    </a:lnTo>
                    <a:cubicBezTo>
                      <a:pt x="262990" y="232388"/>
                      <a:pt x="410902" y="570290"/>
                      <a:pt x="410902" y="927956"/>
                    </a:cubicBezTo>
                    <a:lnTo>
                      <a:pt x="410902" y="927956"/>
                    </a:lnTo>
                    <a:lnTo>
                      <a:pt x="5419" y="843162"/>
                    </a:lnTo>
                    <a:lnTo>
                      <a:pt x="4782" y="4782"/>
                    </a:lnTo>
                    <a:close/>
                  </a:path>
                </a:pathLst>
              </a:custGeom>
              <a:solidFill>
                <a:srgbClr val="0035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327C8B40-AB55-6BCE-81E6-1216F3071EFB}"/>
                  </a:ext>
                </a:extLst>
              </p:cNvPr>
              <p:cNvSpPr/>
              <p:nvPr/>
            </p:nvSpPr>
            <p:spPr>
              <a:xfrm>
                <a:off x="3385803" y="2125855"/>
                <a:ext cx="1306981" cy="911699"/>
              </a:xfrm>
              <a:custGeom>
                <a:avLst/>
                <a:gdLst>
                  <a:gd name="connsiteX0" fmla="*/ 5556 w 1306980"/>
                  <a:gd name="connsiteY0" fmla="*/ 907555 h 911698"/>
                  <a:gd name="connsiteX1" fmla="*/ 19582 w 1306980"/>
                  <a:gd name="connsiteY1" fmla="*/ 423015 h 911698"/>
                  <a:gd name="connsiteX2" fmla="*/ 96088 w 1306980"/>
                  <a:gd name="connsiteY2" fmla="*/ 4782 h 911698"/>
                  <a:gd name="connsiteX3" fmla="*/ 1216904 w 1306980"/>
                  <a:gd name="connsiteY3" fmla="*/ 4782 h 911698"/>
                  <a:gd name="connsiteX4" fmla="*/ 1292135 w 1306980"/>
                  <a:gd name="connsiteY4" fmla="*/ 503347 h 911698"/>
                  <a:gd name="connsiteX5" fmla="*/ 1302336 w 1306980"/>
                  <a:gd name="connsiteY5" fmla="*/ 912018 h 911698"/>
                  <a:gd name="connsiteX6" fmla="*/ 5556 w 1306980"/>
                  <a:gd name="connsiteY6" fmla="*/ 907555 h 91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6980" h="911698">
                    <a:moveTo>
                      <a:pt x="5556" y="907555"/>
                    </a:moveTo>
                    <a:cubicBezTo>
                      <a:pt x="5556" y="907555"/>
                      <a:pt x="-182" y="572840"/>
                      <a:pt x="19582" y="423015"/>
                    </a:cubicBezTo>
                    <a:cubicBezTo>
                      <a:pt x="39346" y="273191"/>
                      <a:pt x="96088" y="4782"/>
                      <a:pt x="96088" y="4782"/>
                    </a:cubicBezTo>
                    <a:lnTo>
                      <a:pt x="1216904" y="4782"/>
                    </a:lnTo>
                    <a:cubicBezTo>
                      <a:pt x="1258982" y="167995"/>
                      <a:pt x="1283847" y="335033"/>
                      <a:pt x="1292135" y="503347"/>
                    </a:cubicBezTo>
                    <a:cubicBezTo>
                      <a:pt x="1302336" y="762193"/>
                      <a:pt x="1302336" y="912018"/>
                      <a:pt x="1302336" y="912018"/>
                    </a:cubicBezTo>
                    <a:lnTo>
                      <a:pt x="5556" y="907555"/>
                    </a:ln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: фигура 40">
                <a:extLst>
                  <a:ext uri="{FF2B5EF4-FFF2-40B4-BE49-F238E27FC236}">
                    <a16:creationId xmlns:a16="http://schemas.microsoft.com/office/drawing/2014/main" id="{5FC61C98-4E55-4A96-FE85-51CB0EFBBFC4}"/>
                  </a:ext>
                </a:extLst>
              </p:cNvPr>
              <p:cNvSpPr/>
              <p:nvPr/>
            </p:nvSpPr>
            <p:spPr>
              <a:xfrm>
                <a:off x="3506654" y="2122666"/>
                <a:ext cx="1306981" cy="918074"/>
              </a:xfrm>
              <a:custGeom>
                <a:avLst/>
                <a:gdLst>
                  <a:gd name="connsiteX0" fmla="*/ 5703 w 1306980"/>
                  <a:gd name="connsiteY0" fmla="*/ 910742 h 918074"/>
                  <a:gd name="connsiteX1" fmla="*/ 12078 w 1306980"/>
                  <a:gd name="connsiteY1" fmla="*/ 910742 h 918074"/>
                  <a:gd name="connsiteX2" fmla="*/ 369107 w 1306980"/>
                  <a:gd name="connsiteY2" fmla="*/ 910742 h 918074"/>
                  <a:gd name="connsiteX3" fmla="*/ 1301845 w 1306980"/>
                  <a:gd name="connsiteY3" fmla="*/ 912018 h 918074"/>
                  <a:gd name="connsiteX4" fmla="*/ 1299295 w 1306980"/>
                  <a:gd name="connsiteY4" fmla="*/ 914568 h 918074"/>
                  <a:gd name="connsiteX5" fmla="*/ 1234264 w 1306980"/>
                  <a:gd name="connsiteY5" fmla="*/ 95314 h 918074"/>
                  <a:gd name="connsiteX6" fmla="*/ 1213863 w 1306980"/>
                  <a:gd name="connsiteY6" fmla="*/ 8607 h 918074"/>
                  <a:gd name="connsiteX7" fmla="*/ 1217051 w 1306980"/>
                  <a:gd name="connsiteY7" fmla="*/ 11157 h 918074"/>
                  <a:gd name="connsiteX8" fmla="*/ 95597 w 1306980"/>
                  <a:gd name="connsiteY8" fmla="*/ 11157 h 918074"/>
                  <a:gd name="connsiteX9" fmla="*/ 97510 w 1306980"/>
                  <a:gd name="connsiteY9" fmla="*/ 7969 h 918074"/>
                  <a:gd name="connsiteX10" fmla="*/ 28017 w 1306980"/>
                  <a:gd name="connsiteY10" fmla="*/ 375837 h 918074"/>
                  <a:gd name="connsiteX11" fmla="*/ 17179 w 1306980"/>
                  <a:gd name="connsiteY11" fmla="*/ 455531 h 918074"/>
                  <a:gd name="connsiteX12" fmla="*/ 11440 w 1306980"/>
                  <a:gd name="connsiteY12" fmla="*/ 530124 h 918074"/>
                  <a:gd name="connsiteX13" fmla="*/ 6978 w 1306980"/>
                  <a:gd name="connsiteY13" fmla="*/ 661460 h 918074"/>
                  <a:gd name="connsiteX14" fmla="*/ 5065 w 1306980"/>
                  <a:gd name="connsiteY14" fmla="*/ 845075 h 918074"/>
                  <a:gd name="connsiteX15" fmla="*/ 5065 w 1306980"/>
                  <a:gd name="connsiteY15" fmla="*/ 905642 h 918074"/>
                  <a:gd name="connsiteX16" fmla="*/ 5703 w 1306980"/>
                  <a:gd name="connsiteY16" fmla="*/ 910742 h 918074"/>
                  <a:gd name="connsiteX17" fmla="*/ 5703 w 1306980"/>
                  <a:gd name="connsiteY17" fmla="*/ 906280 h 918074"/>
                  <a:gd name="connsiteX18" fmla="*/ 5703 w 1306980"/>
                  <a:gd name="connsiteY18" fmla="*/ 894166 h 918074"/>
                  <a:gd name="connsiteX19" fmla="*/ 5065 w 1306980"/>
                  <a:gd name="connsiteY19" fmla="*/ 846350 h 918074"/>
                  <a:gd name="connsiteX20" fmla="*/ 5065 w 1306980"/>
                  <a:gd name="connsiteY20" fmla="*/ 662735 h 918074"/>
                  <a:gd name="connsiteX21" fmla="*/ 9528 w 1306980"/>
                  <a:gd name="connsiteY21" fmla="*/ 531399 h 918074"/>
                  <a:gd name="connsiteX22" fmla="*/ 14628 w 1306980"/>
                  <a:gd name="connsiteY22" fmla="*/ 456806 h 918074"/>
                  <a:gd name="connsiteX23" fmla="*/ 24829 w 1306980"/>
                  <a:gd name="connsiteY23" fmla="*/ 376474 h 918074"/>
                  <a:gd name="connsiteX24" fmla="*/ 93685 w 1306980"/>
                  <a:gd name="connsiteY24" fmla="*/ 7969 h 918074"/>
                  <a:gd name="connsiteX25" fmla="*/ 93685 w 1306980"/>
                  <a:gd name="connsiteY25" fmla="*/ 5419 h 918074"/>
                  <a:gd name="connsiteX26" fmla="*/ 95597 w 1306980"/>
                  <a:gd name="connsiteY26" fmla="*/ 5419 h 918074"/>
                  <a:gd name="connsiteX27" fmla="*/ 1216413 w 1306980"/>
                  <a:gd name="connsiteY27" fmla="*/ 4782 h 918074"/>
                  <a:gd name="connsiteX28" fmla="*/ 1218963 w 1306980"/>
                  <a:gd name="connsiteY28" fmla="*/ 4782 h 918074"/>
                  <a:gd name="connsiteX29" fmla="*/ 1219601 w 1306980"/>
                  <a:gd name="connsiteY29" fmla="*/ 7332 h 918074"/>
                  <a:gd name="connsiteX30" fmla="*/ 1240640 w 1306980"/>
                  <a:gd name="connsiteY30" fmla="*/ 94039 h 918074"/>
                  <a:gd name="connsiteX31" fmla="*/ 1296107 w 1306980"/>
                  <a:gd name="connsiteY31" fmla="*/ 517373 h 918074"/>
                  <a:gd name="connsiteX32" fmla="*/ 1305670 w 1306980"/>
                  <a:gd name="connsiteY32" fmla="*/ 915205 h 918074"/>
                  <a:gd name="connsiteX33" fmla="*/ 1305670 w 1306980"/>
                  <a:gd name="connsiteY33" fmla="*/ 917756 h 918074"/>
                  <a:gd name="connsiteX34" fmla="*/ 1303120 w 1306980"/>
                  <a:gd name="connsiteY34" fmla="*/ 917756 h 918074"/>
                  <a:gd name="connsiteX35" fmla="*/ 368469 w 1306980"/>
                  <a:gd name="connsiteY35" fmla="*/ 913930 h 918074"/>
                  <a:gd name="connsiteX36" fmla="*/ 101973 w 1306980"/>
                  <a:gd name="connsiteY36" fmla="*/ 912655 h 918074"/>
                  <a:gd name="connsiteX37" fmla="*/ 31205 w 1306980"/>
                  <a:gd name="connsiteY37" fmla="*/ 912018 h 918074"/>
                  <a:gd name="connsiteX38" fmla="*/ 13353 w 1306980"/>
                  <a:gd name="connsiteY38" fmla="*/ 912018 h 918074"/>
                  <a:gd name="connsiteX39" fmla="*/ 5703 w 1306980"/>
                  <a:gd name="connsiteY39" fmla="*/ 910742 h 91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306980" h="918074">
                    <a:moveTo>
                      <a:pt x="5703" y="910742"/>
                    </a:moveTo>
                    <a:lnTo>
                      <a:pt x="12078" y="910742"/>
                    </a:lnTo>
                    <a:lnTo>
                      <a:pt x="369107" y="910742"/>
                    </a:lnTo>
                    <a:lnTo>
                      <a:pt x="1301845" y="912018"/>
                    </a:lnTo>
                    <a:lnTo>
                      <a:pt x="1299295" y="914568"/>
                    </a:lnTo>
                    <a:cubicBezTo>
                      <a:pt x="1293557" y="662097"/>
                      <a:pt x="1300570" y="380937"/>
                      <a:pt x="1234264" y="95314"/>
                    </a:cubicBezTo>
                    <a:cubicBezTo>
                      <a:pt x="1227889" y="65987"/>
                      <a:pt x="1220876" y="36659"/>
                      <a:pt x="1213863" y="8607"/>
                    </a:cubicBezTo>
                    <a:lnTo>
                      <a:pt x="1217051" y="11157"/>
                    </a:lnTo>
                    <a:lnTo>
                      <a:pt x="95597" y="11157"/>
                    </a:lnTo>
                    <a:lnTo>
                      <a:pt x="97510" y="7969"/>
                    </a:lnTo>
                    <a:cubicBezTo>
                      <a:pt x="69458" y="142493"/>
                      <a:pt x="45231" y="266178"/>
                      <a:pt x="28017" y="375837"/>
                    </a:cubicBezTo>
                    <a:cubicBezTo>
                      <a:pt x="23554" y="403251"/>
                      <a:pt x="20366" y="430029"/>
                      <a:pt x="17179" y="455531"/>
                    </a:cubicBezTo>
                    <a:cubicBezTo>
                      <a:pt x="14628" y="481033"/>
                      <a:pt x="13353" y="505897"/>
                      <a:pt x="11440" y="530124"/>
                    </a:cubicBezTo>
                    <a:cubicBezTo>
                      <a:pt x="8890" y="577940"/>
                      <a:pt x="7615" y="621932"/>
                      <a:pt x="6978" y="661460"/>
                    </a:cubicBezTo>
                    <a:cubicBezTo>
                      <a:pt x="5065" y="740516"/>
                      <a:pt x="5065" y="802996"/>
                      <a:pt x="5065" y="845075"/>
                    </a:cubicBezTo>
                    <a:lnTo>
                      <a:pt x="5065" y="905642"/>
                    </a:lnTo>
                    <a:cubicBezTo>
                      <a:pt x="5703" y="908830"/>
                      <a:pt x="5703" y="910105"/>
                      <a:pt x="5703" y="910742"/>
                    </a:cubicBezTo>
                    <a:cubicBezTo>
                      <a:pt x="5703" y="910105"/>
                      <a:pt x="5703" y="908830"/>
                      <a:pt x="5703" y="906280"/>
                    </a:cubicBezTo>
                    <a:cubicBezTo>
                      <a:pt x="5703" y="903729"/>
                      <a:pt x="5703" y="899267"/>
                      <a:pt x="5703" y="894166"/>
                    </a:cubicBezTo>
                    <a:cubicBezTo>
                      <a:pt x="5703" y="883328"/>
                      <a:pt x="5703" y="866751"/>
                      <a:pt x="5065" y="846350"/>
                    </a:cubicBezTo>
                    <a:cubicBezTo>
                      <a:pt x="5065" y="803634"/>
                      <a:pt x="4428" y="741791"/>
                      <a:pt x="5065" y="662735"/>
                    </a:cubicBezTo>
                    <a:cubicBezTo>
                      <a:pt x="5703" y="623207"/>
                      <a:pt x="6978" y="579216"/>
                      <a:pt x="9528" y="531399"/>
                    </a:cubicBezTo>
                    <a:cubicBezTo>
                      <a:pt x="10803" y="507810"/>
                      <a:pt x="12716" y="482308"/>
                      <a:pt x="14628" y="456806"/>
                    </a:cubicBezTo>
                    <a:cubicBezTo>
                      <a:pt x="17179" y="430666"/>
                      <a:pt x="21004" y="404527"/>
                      <a:pt x="24829" y="376474"/>
                    </a:cubicBezTo>
                    <a:cubicBezTo>
                      <a:pt x="42043" y="266178"/>
                      <a:pt x="65632" y="142493"/>
                      <a:pt x="93685" y="7969"/>
                    </a:cubicBezTo>
                    <a:lnTo>
                      <a:pt x="93685" y="5419"/>
                    </a:lnTo>
                    <a:lnTo>
                      <a:pt x="95597" y="5419"/>
                    </a:lnTo>
                    <a:lnTo>
                      <a:pt x="1216413" y="4782"/>
                    </a:lnTo>
                    <a:lnTo>
                      <a:pt x="1218963" y="4782"/>
                    </a:lnTo>
                    <a:lnTo>
                      <a:pt x="1219601" y="7332"/>
                    </a:lnTo>
                    <a:cubicBezTo>
                      <a:pt x="1227251" y="36022"/>
                      <a:pt x="1233627" y="64712"/>
                      <a:pt x="1240640" y="94039"/>
                    </a:cubicBezTo>
                    <a:cubicBezTo>
                      <a:pt x="1271243" y="233025"/>
                      <a:pt x="1289731" y="374562"/>
                      <a:pt x="1296107" y="517373"/>
                    </a:cubicBezTo>
                    <a:cubicBezTo>
                      <a:pt x="1301207" y="655084"/>
                      <a:pt x="1305033" y="788332"/>
                      <a:pt x="1305670" y="915205"/>
                    </a:cubicBezTo>
                    <a:lnTo>
                      <a:pt x="1305670" y="917756"/>
                    </a:lnTo>
                    <a:lnTo>
                      <a:pt x="1303120" y="917756"/>
                    </a:lnTo>
                    <a:lnTo>
                      <a:pt x="368469" y="913930"/>
                    </a:lnTo>
                    <a:lnTo>
                      <a:pt x="101973" y="912655"/>
                    </a:lnTo>
                    <a:lnTo>
                      <a:pt x="31205" y="912018"/>
                    </a:lnTo>
                    <a:lnTo>
                      <a:pt x="13353" y="912018"/>
                    </a:lnTo>
                    <a:lnTo>
                      <a:pt x="5703" y="910742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DA09AA75-7177-C899-017F-472038A6FD65}"/>
                  </a:ext>
                </a:extLst>
              </p:cNvPr>
              <p:cNvSpPr/>
              <p:nvPr/>
            </p:nvSpPr>
            <p:spPr>
              <a:xfrm>
                <a:off x="3542640" y="2180046"/>
                <a:ext cx="1198597" cy="242270"/>
              </a:xfrm>
              <a:custGeom>
                <a:avLst/>
                <a:gdLst>
                  <a:gd name="connsiteX0" fmla="*/ 1194453 w 1198596"/>
                  <a:gd name="connsiteY0" fmla="*/ 6057 h 242269"/>
                  <a:gd name="connsiteX1" fmla="*/ 1186165 w 1198596"/>
                  <a:gd name="connsiteY1" fmla="*/ 6057 h 242269"/>
                  <a:gd name="connsiteX2" fmla="*/ 1162575 w 1198596"/>
                  <a:gd name="connsiteY2" fmla="*/ 6057 h 242269"/>
                  <a:gd name="connsiteX3" fmla="*/ 1072681 w 1198596"/>
                  <a:gd name="connsiteY3" fmla="*/ 6694 h 242269"/>
                  <a:gd name="connsiteX4" fmla="*/ 759643 w 1198596"/>
                  <a:gd name="connsiteY4" fmla="*/ 7969 h 242269"/>
                  <a:gd name="connsiteX5" fmla="*/ 762193 w 1198596"/>
                  <a:gd name="connsiteY5" fmla="*/ 6694 h 242269"/>
                  <a:gd name="connsiteX6" fmla="*/ 651259 w 1198596"/>
                  <a:gd name="connsiteY6" fmla="*/ 206248 h 242269"/>
                  <a:gd name="connsiteX7" fmla="*/ 632770 w 1198596"/>
                  <a:gd name="connsiteY7" fmla="*/ 239401 h 242269"/>
                  <a:gd name="connsiteX8" fmla="*/ 632132 w 1198596"/>
                  <a:gd name="connsiteY8" fmla="*/ 240676 h 242269"/>
                  <a:gd name="connsiteX9" fmla="*/ 630220 w 1198596"/>
                  <a:gd name="connsiteY9" fmla="*/ 240676 h 242269"/>
                  <a:gd name="connsiteX10" fmla="*/ 186484 w 1198596"/>
                  <a:gd name="connsiteY10" fmla="*/ 240038 h 242269"/>
                  <a:gd name="connsiteX11" fmla="*/ 53236 w 1198596"/>
                  <a:gd name="connsiteY11" fmla="*/ 239401 h 242269"/>
                  <a:gd name="connsiteX12" fmla="*/ 17533 w 1198596"/>
                  <a:gd name="connsiteY12" fmla="*/ 238763 h 242269"/>
                  <a:gd name="connsiteX13" fmla="*/ 7969 w 1198596"/>
                  <a:gd name="connsiteY13" fmla="*/ 238763 h 242269"/>
                  <a:gd name="connsiteX14" fmla="*/ 4782 w 1198596"/>
                  <a:gd name="connsiteY14" fmla="*/ 238763 h 242269"/>
                  <a:gd name="connsiteX15" fmla="*/ 7969 w 1198596"/>
                  <a:gd name="connsiteY15" fmla="*/ 238763 h 242269"/>
                  <a:gd name="connsiteX16" fmla="*/ 17533 w 1198596"/>
                  <a:gd name="connsiteY16" fmla="*/ 238763 h 242269"/>
                  <a:gd name="connsiteX17" fmla="*/ 53236 w 1198596"/>
                  <a:gd name="connsiteY17" fmla="*/ 238126 h 242269"/>
                  <a:gd name="connsiteX18" fmla="*/ 186484 w 1198596"/>
                  <a:gd name="connsiteY18" fmla="*/ 237488 h 242269"/>
                  <a:gd name="connsiteX19" fmla="*/ 630220 w 1198596"/>
                  <a:gd name="connsiteY19" fmla="*/ 236850 h 242269"/>
                  <a:gd name="connsiteX20" fmla="*/ 627670 w 1198596"/>
                  <a:gd name="connsiteY20" fmla="*/ 238763 h 242269"/>
                  <a:gd name="connsiteX21" fmla="*/ 646159 w 1198596"/>
                  <a:gd name="connsiteY21" fmla="*/ 205610 h 242269"/>
                  <a:gd name="connsiteX22" fmla="*/ 757093 w 1198596"/>
                  <a:gd name="connsiteY22" fmla="*/ 6057 h 242269"/>
                  <a:gd name="connsiteX23" fmla="*/ 757730 w 1198596"/>
                  <a:gd name="connsiteY23" fmla="*/ 4782 h 242269"/>
                  <a:gd name="connsiteX24" fmla="*/ 759643 w 1198596"/>
                  <a:gd name="connsiteY24" fmla="*/ 4782 h 242269"/>
                  <a:gd name="connsiteX25" fmla="*/ 1072681 w 1198596"/>
                  <a:gd name="connsiteY25" fmla="*/ 6057 h 242269"/>
                  <a:gd name="connsiteX26" fmla="*/ 1162575 w 1198596"/>
                  <a:gd name="connsiteY26" fmla="*/ 6694 h 242269"/>
                  <a:gd name="connsiteX27" fmla="*/ 1186165 w 1198596"/>
                  <a:gd name="connsiteY27" fmla="*/ 6694 h 242269"/>
                  <a:gd name="connsiteX28" fmla="*/ 1194453 w 1198596"/>
                  <a:gd name="connsiteY28" fmla="*/ 6057 h 242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98596" h="242269">
                    <a:moveTo>
                      <a:pt x="1194453" y="6057"/>
                    </a:moveTo>
                    <a:cubicBezTo>
                      <a:pt x="1191903" y="6057"/>
                      <a:pt x="1188715" y="6057"/>
                      <a:pt x="1186165" y="6057"/>
                    </a:cubicBezTo>
                    <a:lnTo>
                      <a:pt x="1162575" y="6057"/>
                    </a:lnTo>
                    <a:lnTo>
                      <a:pt x="1072681" y="6694"/>
                    </a:lnTo>
                    <a:lnTo>
                      <a:pt x="759643" y="7969"/>
                    </a:lnTo>
                    <a:lnTo>
                      <a:pt x="762193" y="6694"/>
                    </a:lnTo>
                    <a:lnTo>
                      <a:pt x="651259" y="206248"/>
                    </a:lnTo>
                    <a:cubicBezTo>
                      <a:pt x="644883" y="217724"/>
                      <a:pt x="639145" y="228562"/>
                      <a:pt x="632770" y="239401"/>
                    </a:cubicBezTo>
                    <a:lnTo>
                      <a:pt x="632132" y="240676"/>
                    </a:lnTo>
                    <a:lnTo>
                      <a:pt x="630220" y="240676"/>
                    </a:lnTo>
                    <a:lnTo>
                      <a:pt x="186484" y="240038"/>
                    </a:lnTo>
                    <a:lnTo>
                      <a:pt x="53236" y="239401"/>
                    </a:lnTo>
                    <a:lnTo>
                      <a:pt x="17533" y="238763"/>
                    </a:lnTo>
                    <a:lnTo>
                      <a:pt x="7969" y="238763"/>
                    </a:lnTo>
                    <a:lnTo>
                      <a:pt x="4782" y="238763"/>
                    </a:lnTo>
                    <a:cubicBezTo>
                      <a:pt x="6057" y="238763"/>
                      <a:pt x="6694" y="238763"/>
                      <a:pt x="7969" y="238763"/>
                    </a:cubicBezTo>
                    <a:lnTo>
                      <a:pt x="17533" y="238763"/>
                    </a:lnTo>
                    <a:lnTo>
                      <a:pt x="53236" y="238126"/>
                    </a:lnTo>
                    <a:lnTo>
                      <a:pt x="186484" y="237488"/>
                    </a:lnTo>
                    <a:lnTo>
                      <a:pt x="630220" y="236850"/>
                    </a:lnTo>
                    <a:lnTo>
                      <a:pt x="627670" y="238763"/>
                    </a:lnTo>
                    <a:cubicBezTo>
                      <a:pt x="633408" y="228562"/>
                      <a:pt x="639783" y="217086"/>
                      <a:pt x="646159" y="205610"/>
                    </a:cubicBezTo>
                    <a:lnTo>
                      <a:pt x="757093" y="6057"/>
                    </a:lnTo>
                    <a:lnTo>
                      <a:pt x="757730" y="4782"/>
                    </a:lnTo>
                    <a:lnTo>
                      <a:pt x="759643" y="4782"/>
                    </a:lnTo>
                    <a:lnTo>
                      <a:pt x="1072681" y="6057"/>
                    </a:lnTo>
                    <a:lnTo>
                      <a:pt x="1162575" y="6694"/>
                    </a:lnTo>
                    <a:lnTo>
                      <a:pt x="1186165" y="6694"/>
                    </a:lnTo>
                    <a:cubicBezTo>
                      <a:pt x="1188715" y="5419"/>
                      <a:pt x="1191265" y="5419"/>
                      <a:pt x="1194453" y="605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B3C3E3BD-6C30-5571-EB90-A57AB183F188}"/>
                  </a:ext>
                </a:extLst>
              </p:cNvPr>
              <p:cNvSpPr/>
              <p:nvPr/>
            </p:nvSpPr>
            <p:spPr>
              <a:xfrm>
                <a:off x="3654849" y="2578515"/>
                <a:ext cx="184890" cy="102008"/>
              </a:xfrm>
              <a:custGeom>
                <a:avLst/>
                <a:gdLst>
                  <a:gd name="connsiteX0" fmla="*/ 4782 w 184889"/>
                  <a:gd name="connsiteY0" fmla="*/ 4782 h 102008"/>
                  <a:gd name="connsiteX1" fmla="*/ 182021 w 184889"/>
                  <a:gd name="connsiteY1" fmla="*/ 4782 h 102008"/>
                  <a:gd name="connsiteX2" fmla="*/ 182021 w 184889"/>
                  <a:gd name="connsiteY2" fmla="*/ 100414 h 102008"/>
                  <a:gd name="connsiteX3" fmla="*/ 4782 w 184889"/>
                  <a:gd name="connsiteY3" fmla="*/ 100414 h 10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889" h="102008">
                    <a:moveTo>
                      <a:pt x="4782" y="4782"/>
                    </a:moveTo>
                    <a:lnTo>
                      <a:pt x="182021" y="4782"/>
                    </a:lnTo>
                    <a:lnTo>
                      <a:pt x="182021" y="100414"/>
                    </a:lnTo>
                    <a:lnTo>
                      <a:pt x="4782" y="100414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D86E70B9-74E5-00DD-384C-6B57FDBD241D}"/>
                  </a:ext>
                </a:extLst>
              </p:cNvPr>
              <p:cNvSpPr/>
              <p:nvPr/>
            </p:nvSpPr>
            <p:spPr>
              <a:xfrm>
                <a:off x="3811687" y="3168251"/>
                <a:ext cx="529168" cy="898948"/>
              </a:xfrm>
              <a:custGeom>
                <a:avLst/>
                <a:gdLst>
                  <a:gd name="connsiteX0" fmla="*/ 4782 w 529167"/>
                  <a:gd name="connsiteY0" fmla="*/ 4782 h 898947"/>
                  <a:gd name="connsiteX1" fmla="*/ 135480 w 529167"/>
                  <a:gd name="connsiteY1" fmla="*/ 538412 h 898947"/>
                  <a:gd name="connsiteX2" fmla="*/ 409627 w 529167"/>
                  <a:gd name="connsiteY2" fmla="*/ 542875 h 898947"/>
                  <a:gd name="connsiteX3" fmla="*/ 529487 w 529167"/>
                  <a:gd name="connsiteY3" fmla="*/ 893528 h 898947"/>
                  <a:gd name="connsiteX4" fmla="*/ 426203 w 529167"/>
                  <a:gd name="connsiteY4" fmla="*/ 894804 h 898947"/>
                  <a:gd name="connsiteX5" fmla="*/ 333758 w 529167"/>
                  <a:gd name="connsiteY5" fmla="*/ 564552 h 898947"/>
                  <a:gd name="connsiteX6" fmla="*/ 97227 w 529167"/>
                  <a:gd name="connsiteY6" fmla="*/ 564552 h 898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9167" h="898947">
                    <a:moveTo>
                      <a:pt x="4782" y="4782"/>
                    </a:moveTo>
                    <a:lnTo>
                      <a:pt x="135480" y="538412"/>
                    </a:lnTo>
                    <a:lnTo>
                      <a:pt x="409627" y="542875"/>
                    </a:lnTo>
                    <a:lnTo>
                      <a:pt x="529487" y="893528"/>
                    </a:lnTo>
                    <a:lnTo>
                      <a:pt x="426203" y="894804"/>
                    </a:lnTo>
                    <a:lnTo>
                      <a:pt x="333758" y="564552"/>
                    </a:lnTo>
                    <a:lnTo>
                      <a:pt x="97227" y="564552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C37BB7B6-6041-E09E-D163-1D9F93016628}"/>
                  </a:ext>
                </a:extLst>
              </p:cNvPr>
              <p:cNvSpPr/>
              <p:nvPr/>
            </p:nvSpPr>
            <p:spPr>
              <a:xfrm>
                <a:off x="3808499" y="3151037"/>
                <a:ext cx="433535" cy="911699"/>
              </a:xfrm>
              <a:custGeom>
                <a:avLst/>
                <a:gdLst>
                  <a:gd name="connsiteX0" fmla="*/ 4782 w 433535"/>
                  <a:gd name="connsiteY0" fmla="*/ 4782 h 911698"/>
                  <a:gd name="connsiteX1" fmla="*/ 5419 w 433535"/>
                  <a:gd name="connsiteY1" fmla="*/ 7969 h 911698"/>
                  <a:gd name="connsiteX2" fmla="*/ 7332 w 433535"/>
                  <a:gd name="connsiteY2" fmla="*/ 16257 h 911698"/>
                  <a:gd name="connsiteX3" fmla="*/ 13707 w 433535"/>
                  <a:gd name="connsiteY3" fmla="*/ 49410 h 911698"/>
                  <a:gd name="connsiteX4" fmla="*/ 35384 w 433535"/>
                  <a:gd name="connsiteY4" fmla="*/ 172458 h 911698"/>
                  <a:gd name="connsiteX5" fmla="*/ 103602 w 433535"/>
                  <a:gd name="connsiteY5" fmla="*/ 578578 h 911698"/>
                  <a:gd name="connsiteX6" fmla="*/ 103602 w 433535"/>
                  <a:gd name="connsiteY6" fmla="*/ 581128 h 911698"/>
                  <a:gd name="connsiteX7" fmla="*/ 100414 w 433535"/>
                  <a:gd name="connsiteY7" fmla="*/ 578578 h 911698"/>
                  <a:gd name="connsiteX8" fmla="*/ 336946 w 433535"/>
                  <a:gd name="connsiteY8" fmla="*/ 578578 h 911698"/>
                  <a:gd name="connsiteX9" fmla="*/ 338859 w 433535"/>
                  <a:gd name="connsiteY9" fmla="*/ 578578 h 911698"/>
                  <a:gd name="connsiteX10" fmla="*/ 339496 w 433535"/>
                  <a:gd name="connsiteY10" fmla="*/ 580491 h 911698"/>
                  <a:gd name="connsiteX11" fmla="*/ 405164 w 433535"/>
                  <a:gd name="connsiteY11" fmla="*/ 819572 h 911698"/>
                  <a:gd name="connsiteX12" fmla="*/ 423653 w 433535"/>
                  <a:gd name="connsiteY12" fmla="*/ 887791 h 911698"/>
                  <a:gd name="connsiteX13" fmla="*/ 428116 w 433535"/>
                  <a:gd name="connsiteY13" fmla="*/ 905642 h 911698"/>
                  <a:gd name="connsiteX14" fmla="*/ 429391 w 433535"/>
                  <a:gd name="connsiteY14" fmla="*/ 912017 h 911698"/>
                  <a:gd name="connsiteX15" fmla="*/ 427478 w 433535"/>
                  <a:gd name="connsiteY15" fmla="*/ 906280 h 911698"/>
                  <a:gd name="connsiteX16" fmla="*/ 421740 w 433535"/>
                  <a:gd name="connsiteY16" fmla="*/ 888428 h 911698"/>
                  <a:gd name="connsiteX17" fmla="*/ 401976 w 433535"/>
                  <a:gd name="connsiteY17" fmla="*/ 820848 h 911698"/>
                  <a:gd name="connsiteX18" fmla="*/ 334396 w 433535"/>
                  <a:gd name="connsiteY18" fmla="*/ 582403 h 911698"/>
                  <a:gd name="connsiteX19" fmla="*/ 336946 w 433535"/>
                  <a:gd name="connsiteY19" fmla="*/ 584316 h 911698"/>
                  <a:gd name="connsiteX20" fmla="*/ 99777 w 433535"/>
                  <a:gd name="connsiteY20" fmla="*/ 584316 h 911698"/>
                  <a:gd name="connsiteX21" fmla="*/ 97227 w 433535"/>
                  <a:gd name="connsiteY21" fmla="*/ 584316 h 911698"/>
                  <a:gd name="connsiteX22" fmla="*/ 97227 w 433535"/>
                  <a:gd name="connsiteY22" fmla="*/ 581766 h 911698"/>
                  <a:gd name="connsiteX23" fmla="*/ 97227 w 433535"/>
                  <a:gd name="connsiteY23" fmla="*/ 579215 h 911698"/>
                  <a:gd name="connsiteX24" fmla="*/ 30921 w 433535"/>
                  <a:gd name="connsiteY24" fmla="*/ 173095 h 911698"/>
                  <a:gd name="connsiteX25" fmla="*/ 11157 w 433535"/>
                  <a:gd name="connsiteY25" fmla="*/ 50048 h 911698"/>
                  <a:gd name="connsiteX26" fmla="*/ 6057 w 433535"/>
                  <a:gd name="connsiteY26" fmla="*/ 16257 h 911698"/>
                  <a:gd name="connsiteX27" fmla="*/ 4782 w 433535"/>
                  <a:gd name="connsiteY27" fmla="*/ 7332 h 911698"/>
                  <a:gd name="connsiteX28" fmla="*/ 4782 w 433535"/>
                  <a:gd name="connsiteY28" fmla="*/ 4782 h 91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33535" h="911698">
                    <a:moveTo>
                      <a:pt x="4782" y="4782"/>
                    </a:moveTo>
                    <a:cubicBezTo>
                      <a:pt x="5419" y="5419"/>
                      <a:pt x="5419" y="6694"/>
                      <a:pt x="5419" y="7969"/>
                    </a:cubicBezTo>
                    <a:lnTo>
                      <a:pt x="7332" y="16257"/>
                    </a:lnTo>
                    <a:cubicBezTo>
                      <a:pt x="8607" y="23908"/>
                      <a:pt x="10520" y="35384"/>
                      <a:pt x="13707" y="49410"/>
                    </a:cubicBezTo>
                    <a:lnTo>
                      <a:pt x="35384" y="172458"/>
                    </a:lnTo>
                    <a:cubicBezTo>
                      <a:pt x="53236" y="277016"/>
                      <a:pt x="76825" y="419828"/>
                      <a:pt x="103602" y="578578"/>
                    </a:cubicBezTo>
                    <a:lnTo>
                      <a:pt x="103602" y="581128"/>
                    </a:lnTo>
                    <a:lnTo>
                      <a:pt x="100414" y="578578"/>
                    </a:lnTo>
                    <a:lnTo>
                      <a:pt x="336946" y="578578"/>
                    </a:lnTo>
                    <a:lnTo>
                      <a:pt x="338859" y="578578"/>
                    </a:lnTo>
                    <a:lnTo>
                      <a:pt x="339496" y="580491"/>
                    </a:lnTo>
                    <a:cubicBezTo>
                      <a:pt x="366273" y="678036"/>
                      <a:pt x="388588" y="760280"/>
                      <a:pt x="405164" y="819572"/>
                    </a:cubicBezTo>
                    <a:cubicBezTo>
                      <a:pt x="412815" y="848262"/>
                      <a:pt x="419190" y="871214"/>
                      <a:pt x="423653" y="887791"/>
                    </a:cubicBezTo>
                    <a:cubicBezTo>
                      <a:pt x="425566" y="895441"/>
                      <a:pt x="426841" y="901179"/>
                      <a:pt x="428116" y="905642"/>
                    </a:cubicBezTo>
                    <a:cubicBezTo>
                      <a:pt x="428753" y="907554"/>
                      <a:pt x="429391" y="910105"/>
                      <a:pt x="429391" y="912017"/>
                    </a:cubicBezTo>
                    <a:cubicBezTo>
                      <a:pt x="428116" y="910105"/>
                      <a:pt x="427478" y="908192"/>
                      <a:pt x="427478" y="906280"/>
                    </a:cubicBezTo>
                    <a:cubicBezTo>
                      <a:pt x="426203" y="901817"/>
                      <a:pt x="424290" y="896079"/>
                      <a:pt x="421740" y="888428"/>
                    </a:cubicBezTo>
                    <a:cubicBezTo>
                      <a:pt x="417277" y="872489"/>
                      <a:pt x="410264" y="849537"/>
                      <a:pt x="401976" y="820848"/>
                    </a:cubicBezTo>
                    <a:cubicBezTo>
                      <a:pt x="385400" y="762193"/>
                      <a:pt x="361811" y="679949"/>
                      <a:pt x="334396" y="582403"/>
                    </a:cubicBezTo>
                    <a:lnTo>
                      <a:pt x="336946" y="584316"/>
                    </a:lnTo>
                    <a:lnTo>
                      <a:pt x="99777" y="584316"/>
                    </a:lnTo>
                    <a:lnTo>
                      <a:pt x="97227" y="584316"/>
                    </a:lnTo>
                    <a:lnTo>
                      <a:pt x="97227" y="581766"/>
                    </a:lnTo>
                    <a:lnTo>
                      <a:pt x="97227" y="579215"/>
                    </a:lnTo>
                    <a:cubicBezTo>
                      <a:pt x="71087" y="420465"/>
                      <a:pt x="47497" y="277654"/>
                      <a:pt x="30921" y="173095"/>
                    </a:cubicBezTo>
                    <a:cubicBezTo>
                      <a:pt x="22633" y="121453"/>
                      <a:pt x="16257" y="79375"/>
                      <a:pt x="11157" y="50048"/>
                    </a:cubicBezTo>
                    <a:cubicBezTo>
                      <a:pt x="9244" y="36022"/>
                      <a:pt x="7332" y="24546"/>
                      <a:pt x="6057" y="16257"/>
                    </a:cubicBezTo>
                    <a:cubicBezTo>
                      <a:pt x="6057" y="12432"/>
                      <a:pt x="5419" y="9882"/>
                      <a:pt x="4782" y="7332"/>
                    </a:cubicBezTo>
                    <a:cubicBezTo>
                      <a:pt x="4782" y="6694"/>
                      <a:pt x="4782" y="5419"/>
                      <a:pt x="4782" y="4782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2DA02976-0CA0-0512-2000-F3BA4592E410}"/>
                  </a:ext>
                </a:extLst>
              </p:cNvPr>
              <p:cNvSpPr/>
              <p:nvPr/>
            </p:nvSpPr>
            <p:spPr>
              <a:xfrm>
                <a:off x="4417361" y="3149124"/>
                <a:ext cx="401657" cy="465413"/>
              </a:xfrm>
              <a:custGeom>
                <a:avLst/>
                <a:gdLst>
                  <a:gd name="connsiteX0" fmla="*/ 397513 w 401657"/>
                  <a:gd name="connsiteY0" fmla="*/ 460631 h 465412"/>
                  <a:gd name="connsiteX1" fmla="*/ 389863 w 401657"/>
                  <a:gd name="connsiteY1" fmla="*/ 461269 h 465412"/>
                  <a:gd name="connsiteX2" fmla="*/ 367548 w 401657"/>
                  <a:gd name="connsiteY2" fmla="*/ 461269 h 465412"/>
                  <a:gd name="connsiteX3" fmla="*/ 284667 w 401657"/>
                  <a:gd name="connsiteY3" fmla="*/ 461906 h 465412"/>
                  <a:gd name="connsiteX4" fmla="*/ 7969 w 401657"/>
                  <a:gd name="connsiteY4" fmla="*/ 462544 h 465412"/>
                  <a:gd name="connsiteX5" fmla="*/ 4782 w 401657"/>
                  <a:gd name="connsiteY5" fmla="*/ 462544 h 465412"/>
                  <a:gd name="connsiteX6" fmla="*/ 4782 w 401657"/>
                  <a:gd name="connsiteY6" fmla="*/ 427478 h 465412"/>
                  <a:gd name="connsiteX7" fmla="*/ 5419 w 401657"/>
                  <a:gd name="connsiteY7" fmla="*/ 128467 h 465412"/>
                  <a:gd name="connsiteX8" fmla="*/ 6057 w 401657"/>
                  <a:gd name="connsiteY8" fmla="*/ 37934 h 465412"/>
                  <a:gd name="connsiteX9" fmla="*/ 6057 w 401657"/>
                  <a:gd name="connsiteY9" fmla="*/ 13070 h 465412"/>
                  <a:gd name="connsiteX10" fmla="*/ 6694 w 401657"/>
                  <a:gd name="connsiteY10" fmla="*/ 4782 h 465412"/>
                  <a:gd name="connsiteX11" fmla="*/ 7332 w 401657"/>
                  <a:gd name="connsiteY11" fmla="*/ 13070 h 465412"/>
                  <a:gd name="connsiteX12" fmla="*/ 7969 w 401657"/>
                  <a:gd name="connsiteY12" fmla="*/ 37934 h 465412"/>
                  <a:gd name="connsiteX13" fmla="*/ 8607 w 401657"/>
                  <a:gd name="connsiteY13" fmla="*/ 128467 h 465412"/>
                  <a:gd name="connsiteX14" fmla="*/ 9244 w 401657"/>
                  <a:gd name="connsiteY14" fmla="*/ 427478 h 465412"/>
                  <a:gd name="connsiteX15" fmla="*/ 9244 w 401657"/>
                  <a:gd name="connsiteY15" fmla="*/ 459356 h 465412"/>
                  <a:gd name="connsiteX16" fmla="*/ 6057 w 401657"/>
                  <a:gd name="connsiteY16" fmla="*/ 456168 h 465412"/>
                  <a:gd name="connsiteX17" fmla="*/ 282754 w 401657"/>
                  <a:gd name="connsiteY17" fmla="*/ 456806 h 465412"/>
                  <a:gd name="connsiteX18" fmla="*/ 365636 w 401657"/>
                  <a:gd name="connsiteY18" fmla="*/ 457443 h 465412"/>
                  <a:gd name="connsiteX19" fmla="*/ 387950 w 401657"/>
                  <a:gd name="connsiteY19" fmla="*/ 457443 h 465412"/>
                  <a:gd name="connsiteX20" fmla="*/ 397513 w 401657"/>
                  <a:gd name="connsiteY20" fmla="*/ 460631 h 46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1657" h="465412">
                    <a:moveTo>
                      <a:pt x="397513" y="460631"/>
                    </a:moveTo>
                    <a:cubicBezTo>
                      <a:pt x="394963" y="461269"/>
                      <a:pt x="392413" y="461269"/>
                      <a:pt x="389863" y="461269"/>
                    </a:cubicBezTo>
                    <a:lnTo>
                      <a:pt x="367548" y="461269"/>
                    </a:lnTo>
                    <a:lnTo>
                      <a:pt x="284667" y="461906"/>
                    </a:lnTo>
                    <a:lnTo>
                      <a:pt x="7969" y="462544"/>
                    </a:lnTo>
                    <a:lnTo>
                      <a:pt x="4782" y="462544"/>
                    </a:lnTo>
                    <a:lnTo>
                      <a:pt x="4782" y="427478"/>
                    </a:lnTo>
                    <a:cubicBezTo>
                      <a:pt x="4782" y="311444"/>
                      <a:pt x="5419" y="206248"/>
                      <a:pt x="5419" y="128467"/>
                    </a:cubicBezTo>
                    <a:cubicBezTo>
                      <a:pt x="5419" y="90851"/>
                      <a:pt x="6057" y="60249"/>
                      <a:pt x="6057" y="37934"/>
                    </a:cubicBezTo>
                    <a:cubicBezTo>
                      <a:pt x="6057" y="27734"/>
                      <a:pt x="6057" y="19445"/>
                      <a:pt x="6057" y="13070"/>
                    </a:cubicBezTo>
                    <a:cubicBezTo>
                      <a:pt x="6057" y="9882"/>
                      <a:pt x="6057" y="7332"/>
                      <a:pt x="6694" y="4782"/>
                    </a:cubicBezTo>
                    <a:cubicBezTo>
                      <a:pt x="7332" y="7332"/>
                      <a:pt x="7332" y="10520"/>
                      <a:pt x="7332" y="13070"/>
                    </a:cubicBezTo>
                    <a:cubicBezTo>
                      <a:pt x="7332" y="19445"/>
                      <a:pt x="7332" y="27096"/>
                      <a:pt x="7969" y="37934"/>
                    </a:cubicBezTo>
                    <a:cubicBezTo>
                      <a:pt x="7969" y="59611"/>
                      <a:pt x="8607" y="90851"/>
                      <a:pt x="8607" y="128467"/>
                    </a:cubicBezTo>
                    <a:cubicBezTo>
                      <a:pt x="8607" y="205610"/>
                      <a:pt x="9244" y="310169"/>
                      <a:pt x="9244" y="427478"/>
                    </a:cubicBezTo>
                    <a:lnTo>
                      <a:pt x="9244" y="459356"/>
                    </a:lnTo>
                    <a:lnTo>
                      <a:pt x="6057" y="456168"/>
                    </a:lnTo>
                    <a:lnTo>
                      <a:pt x="282754" y="456806"/>
                    </a:lnTo>
                    <a:lnTo>
                      <a:pt x="365636" y="457443"/>
                    </a:lnTo>
                    <a:lnTo>
                      <a:pt x="387950" y="457443"/>
                    </a:lnTo>
                    <a:cubicBezTo>
                      <a:pt x="392413" y="458718"/>
                      <a:pt x="394963" y="459356"/>
                      <a:pt x="397513" y="46063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3EE48003-8A4C-D8D7-244D-4BD6A1F620A4}"/>
                  </a:ext>
                </a:extLst>
              </p:cNvPr>
              <p:cNvSpPr/>
              <p:nvPr/>
            </p:nvSpPr>
            <p:spPr>
              <a:xfrm>
                <a:off x="4563998" y="2408927"/>
                <a:ext cx="248645" cy="535543"/>
              </a:xfrm>
              <a:custGeom>
                <a:avLst/>
                <a:gdLst>
                  <a:gd name="connsiteX0" fmla="*/ 215811 w 248645"/>
                  <a:gd name="connsiteY0" fmla="*/ 9244 h 535543"/>
                  <a:gd name="connsiteX1" fmla="*/ 211986 w 248645"/>
                  <a:gd name="connsiteY1" fmla="*/ 9244 h 535543"/>
                  <a:gd name="connsiteX2" fmla="*/ 201148 w 248645"/>
                  <a:gd name="connsiteY2" fmla="*/ 9244 h 535543"/>
                  <a:gd name="connsiteX3" fmla="*/ 159069 w 248645"/>
                  <a:gd name="connsiteY3" fmla="*/ 9882 h 535543"/>
                  <a:gd name="connsiteX4" fmla="*/ 6694 w 248645"/>
                  <a:gd name="connsiteY4" fmla="*/ 11157 h 535543"/>
                  <a:gd name="connsiteX5" fmla="*/ 9244 w 248645"/>
                  <a:gd name="connsiteY5" fmla="*/ 8607 h 535543"/>
                  <a:gd name="connsiteX6" fmla="*/ 9882 w 248645"/>
                  <a:gd name="connsiteY6" fmla="*/ 286579 h 535543"/>
                  <a:gd name="connsiteX7" fmla="*/ 9882 w 248645"/>
                  <a:gd name="connsiteY7" fmla="*/ 535862 h 535543"/>
                  <a:gd name="connsiteX8" fmla="*/ 7332 w 248645"/>
                  <a:gd name="connsiteY8" fmla="*/ 533312 h 535543"/>
                  <a:gd name="connsiteX9" fmla="*/ 179471 w 248645"/>
                  <a:gd name="connsiteY9" fmla="*/ 534587 h 535543"/>
                  <a:gd name="connsiteX10" fmla="*/ 227287 w 248645"/>
                  <a:gd name="connsiteY10" fmla="*/ 535225 h 535543"/>
                  <a:gd name="connsiteX11" fmla="*/ 240038 w 248645"/>
                  <a:gd name="connsiteY11" fmla="*/ 535225 h 535543"/>
                  <a:gd name="connsiteX12" fmla="*/ 244501 w 248645"/>
                  <a:gd name="connsiteY12" fmla="*/ 535225 h 535543"/>
                  <a:gd name="connsiteX13" fmla="*/ 240038 w 248645"/>
                  <a:gd name="connsiteY13" fmla="*/ 535225 h 535543"/>
                  <a:gd name="connsiteX14" fmla="*/ 227287 w 248645"/>
                  <a:gd name="connsiteY14" fmla="*/ 535225 h 535543"/>
                  <a:gd name="connsiteX15" fmla="*/ 179471 w 248645"/>
                  <a:gd name="connsiteY15" fmla="*/ 535862 h 535543"/>
                  <a:gd name="connsiteX16" fmla="*/ 7332 w 248645"/>
                  <a:gd name="connsiteY16" fmla="*/ 537137 h 535543"/>
                  <a:gd name="connsiteX17" fmla="*/ 4782 w 248645"/>
                  <a:gd name="connsiteY17" fmla="*/ 537137 h 535543"/>
                  <a:gd name="connsiteX18" fmla="*/ 4782 w 248645"/>
                  <a:gd name="connsiteY18" fmla="*/ 534587 h 535543"/>
                  <a:gd name="connsiteX19" fmla="*/ 4782 w 248645"/>
                  <a:gd name="connsiteY19" fmla="*/ 285304 h 535543"/>
                  <a:gd name="connsiteX20" fmla="*/ 4782 w 248645"/>
                  <a:gd name="connsiteY20" fmla="*/ 7332 h 535543"/>
                  <a:gd name="connsiteX21" fmla="*/ 4782 w 248645"/>
                  <a:gd name="connsiteY21" fmla="*/ 4782 h 535543"/>
                  <a:gd name="connsiteX22" fmla="*/ 7332 w 248645"/>
                  <a:gd name="connsiteY22" fmla="*/ 4782 h 535543"/>
                  <a:gd name="connsiteX23" fmla="*/ 159707 w 248645"/>
                  <a:gd name="connsiteY23" fmla="*/ 6057 h 535543"/>
                  <a:gd name="connsiteX24" fmla="*/ 201785 w 248645"/>
                  <a:gd name="connsiteY24" fmla="*/ 6694 h 535543"/>
                  <a:gd name="connsiteX25" fmla="*/ 212623 w 248645"/>
                  <a:gd name="connsiteY25" fmla="*/ 6694 h 535543"/>
                  <a:gd name="connsiteX26" fmla="*/ 215811 w 248645"/>
                  <a:gd name="connsiteY26" fmla="*/ 9244 h 535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8645" h="535543">
                    <a:moveTo>
                      <a:pt x="215811" y="9244"/>
                    </a:moveTo>
                    <a:lnTo>
                      <a:pt x="211986" y="9244"/>
                    </a:lnTo>
                    <a:lnTo>
                      <a:pt x="201148" y="9244"/>
                    </a:lnTo>
                    <a:lnTo>
                      <a:pt x="159069" y="9882"/>
                    </a:lnTo>
                    <a:lnTo>
                      <a:pt x="6694" y="11157"/>
                    </a:lnTo>
                    <a:lnTo>
                      <a:pt x="9244" y="8607"/>
                    </a:lnTo>
                    <a:cubicBezTo>
                      <a:pt x="9244" y="87663"/>
                      <a:pt x="9244" y="183296"/>
                      <a:pt x="9882" y="286579"/>
                    </a:cubicBezTo>
                    <a:cubicBezTo>
                      <a:pt x="9882" y="378387"/>
                      <a:pt x="9882" y="463819"/>
                      <a:pt x="9882" y="535862"/>
                    </a:cubicBezTo>
                    <a:lnTo>
                      <a:pt x="7332" y="533312"/>
                    </a:lnTo>
                    <a:lnTo>
                      <a:pt x="179471" y="534587"/>
                    </a:lnTo>
                    <a:lnTo>
                      <a:pt x="227287" y="535225"/>
                    </a:lnTo>
                    <a:lnTo>
                      <a:pt x="240038" y="535225"/>
                    </a:lnTo>
                    <a:cubicBezTo>
                      <a:pt x="241313" y="535225"/>
                      <a:pt x="243226" y="535225"/>
                      <a:pt x="244501" y="535225"/>
                    </a:cubicBezTo>
                    <a:lnTo>
                      <a:pt x="240038" y="535225"/>
                    </a:lnTo>
                    <a:lnTo>
                      <a:pt x="227287" y="535225"/>
                    </a:lnTo>
                    <a:lnTo>
                      <a:pt x="179471" y="535862"/>
                    </a:lnTo>
                    <a:lnTo>
                      <a:pt x="7332" y="537137"/>
                    </a:lnTo>
                    <a:lnTo>
                      <a:pt x="4782" y="537137"/>
                    </a:lnTo>
                    <a:lnTo>
                      <a:pt x="4782" y="534587"/>
                    </a:lnTo>
                    <a:cubicBezTo>
                      <a:pt x="4782" y="461906"/>
                      <a:pt x="4782" y="376474"/>
                      <a:pt x="4782" y="285304"/>
                    </a:cubicBezTo>
                    <a:cubicBezTo>
                      <a:pt x="4782" y="182021"/>
                      <a:pt x="4782" y="86388"/>
                      <a:pt x="4782" y="7332"/>
                    </a:cubicBezTo>
                    <a:lnTo>
                      <a:pt x="4782" y="4782"/>
                    </a:lnTo>
                    <a:lnTo>
                      <a:pt x="7332" y="4782"/>
                    </a:lnTo>
                    <a:lnTo>
                      <a:pt x="159707" y="6057"/>
                    </a:lnTo>
                    <a:lnTo>
                      <a:pt x="201785" y="6694"/>
                    </a:lnTo>
                    <a:lnTo>
                      <a:pt x="212623" y="6694"/>
                    </a:lnTo>
                    <a:cubicBezTo>
                      <a:pt x="213261" y="6694"/>
                      <a:pt x="214536" y="7969"/>
                      <a:pt x="215811" y="9244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id="{BFF1B5C2-F5CE-50E8-EA55-2B01A4A92701}"/>
                  </a:ext>
                </a:extLst>
              </p:cNvPr>
              <p:cNvSpPr/>
              <p:nvPr/>
            </p:nvSpPr>
            <p:spPr>
              <a:xfrm>
                <a:off x="3510125" y="3985843"/>
                <a:ext cx="1306981" cy="76506"/>
              </a:xfrm>
              <a:custGeom>
                <a:avLst/>
                <a:gdLst>
                  <a:gd name="connsiteX0" fmla="*/ 1304749 w 1306980"/>
                  <a:gd name="connsiteY0" fmla="*/ 75936 h 76506"/>
                  <a:gd name="connsiteX1" fmla="*/ 4782 w 1306980"/>
                  <a:gd name="connsiteY1" fmla="*/ 75936 h 76506"/>
                  <a:gd name="connsiteX2" fmla="*/ 1304749 w 1306980"/>
                  <a:gd name="connsiteY2" fmla="*/ 75936 h 76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6980" h="76506">
                    <a:moveTo>
                      <a:pt x="1304749" y="75936"/>
                    </a:moveTo>
                    <a:cubicBezTo>
                      <a:pt x="892891" y="-38823"/>
                      <a:pt x="453618" y="3255"/>
                      <a:pt x="4782" y="75936"/>
                    </a:cubicBezTo>
                    <a:lnTo>
                      <a:pt x="1304749" y="75936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A7D489BE-6892-FB1F-A10A-217DDB89D107}"/>
                  </a:ext>
                </a:extLst>
              </p:cNvPr>
              <p:cNvSpPr/>
              <p:nvPr/>
            </p:nvSpPr>
            <p:spPr>
              <a:xfrm>
                <a:off x="3505025" y="2968693"/>
                <a:ext cx="1306981" cy="70131"/>
              </a:xfrm>
              <a:custGeom>
                <a:avLst/>
                <a:gdLst>
                  <a:gd name="connsiteX0" fmla="*/ 1303474 w 1306980"/>
                  <a:gd name="connsiteY0" fmla="*/ 67903 h 70130"/>
                  <a:gd name="connsiteX1" fmla="*/ 4782 w 1306980"/>
                  <a:gd name="connsiteY1" fmla="*/ 64715 h 70130"/>
                  <a:gd name="connsiteX2" fmla="*/ 1303474 w 1306980"/>
                  <a:gd name="connsiteY2" fmla="*/ 67903 h 7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6980" h="70130">
                    <a:moveTo>
                      <a:pt x="1303474" y="67903"/>
                    </a:moveTo>
                    <a:cubicBezTo>
                      <a:pt x="762830" y="-23267"/>
                      <a:pt x="453618" y="-7965"/>
                      <a:pt x="4782" y="64715"/>
                    </a:cubicBezTo>
                    <a:lnTo>
                      <a:pt x="1303474" y="6790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23B4165A-0F35-710C-81ED-D71DB2F9F09A}"/>
                  </a:ext>
                </a:extLst>
              </p:cNvPr>
              <p:cNvSpPr/>
              <p:nvPr/>
            </p:nvSpPr>
            <p:spPr>
              <a:xfrm>
                <a:off x="3654849" y="1944356"/>
                <a:ext cx="1000956" cy="70131"/>
              </a:xfrm>
              <a:custGeom>
                <a:avLst/>
                <a:gdLst>
                  <a:gd name="connsiteX0" fmla="*/ 997450 w 1000955"/>
                  <a:gd name="connsiteY0" fmla="*/ 66420 h 70130"/>
                  <a:gd name="connsiteX1" fmla="*/ 4782 w 1000955"/>
                  <a:gd name="connsiteY1" fmla="*/ 66420 h 70130"/>
                  <a:gd name="connsiteX2" fmla="*/ 997450 w 1000955"/>
                  <a:gd name="connsiteY2" fmla="*/ 66420 h 7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955" h="70130">
                    <a:moveTo>
                      <a:pt x="997450" y="66420"/>
                    </a:moveTo>
                    <a:cubicBezTo>
                      <a:pt x="525024" y="-24750"/>
                      <a:pt x="396238" y="-6261"/>
                      <a:pt x="4782" y="66420"/>
                    </a:cubicBezTo>
                    <a:lnTo>
                      <a:pt x="997450" y="6642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CA1A5E2E-6321-6600-4BFF-D70CB8EDD3F4}"/>
                  </a:ext>
                </a:extLst>
              </p:cNvPr>
              <p:cNvSpPr/>
              <p:nvPr/>
            </p:nvSpPr>
            <p:spPr>
              <a:xfrm>
                <a:off x="4583124" y="3706982"/>
                <a:ext cx="51004" cy="184890"/>
              </a:xfrm>
              <a:custGeom>
                <a:avLst/>
                <a:gdLst>
                  <a:gd name="connsiteX0" fmla="*/ 4782 w 51004"/>
                  <a:gd name="connsiteY0" fmla="*/ 4782 h 184889"/>
                  <a:gd name="connsiteX1" fmla="*/ 46223 w 51004"/>
                  <a:gd name="connsiteY1" fmla="*/ 4782 h 184889"/>
                  <a:gd name="connsiteX2" fmla="*/ 46223 w 51004"/>
                  <a:gd name="connsiteY2" fmla="*/ 183934 h 184889"/>
                  <a:gd name="connsiteX3" fmla="*/ 4782 w 51004"/>
                  <a:gd name="connsiteY3" fmla="*/ 183934 h 184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004" h="184889">
                    <a:moveTo>
                      <a:pt x="4782" y="4782"/>
                    </a:moveTo>
                    <a:lnTo>
                      <a:pt x="46223" y="4782"/>
                    </a:lnTo>
                    <a:lnTo>
                      <a:pt x="46223" y="183934"/>
                    </a:lnTo>
                    <a:lnTo>
                      <a:pt x="4782" y="183934"/>
                    </a:lnTo>
                    <a:close/>
                  </a:path>
                </a:pathLst>
              </a:custGeom>
              <a:solidFill>
                <a:srgbClr val="0035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id="{2A6A9862-957B-DA8E-0FE7-4A4C1846CFB5}"/>
                  </a:ext>
                </a:extLst>
              </p:cNvPr>
              <p:cNvSpPr/>
              <p:nvPr/>
            </p:nvSpPr>
            <p:spPr>
              <a:xfrm>
                <a:off x="3363488" y="4735751"/>
                <a:ext cx="1593879" cy="12751"/>
              </a:xfrm>
              <a:custGeom>
                <a:avLst/>
                <a:gdLst>
                  <a:gd name="connsiteX0" fmla="*/ 4782 w 1593878"/>
                  <a:gd name="connsiteY0" fmla="*/ 6933 h 12751"/>
                  <a:gd name="connsiteX1" fmla="*/ 799171 w 1593878"/>
                  <a:gd name="connsiteY1" fmla="*/ 5021 h 12751"/>
                  <a:gd name="connsiteX2" fmla="*/ 1593560 w 1593878"/>
                  <a:gd name="connsiteY2" fmla="*/ 9484 h 12751"/>
                  <a:gd name="connsiteX3" fmla="*/ 799171 w 1593878"/>
                  <a:gd name="connsiteY3" fmla="*/ 11396 h 12751"/>
                  <a:gd name="connsiteX4" fmla="*/ 4782 w 1593878"/>
                  <a:gd name="connsiteY4" fmla="*/ 6933 h 1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878" h="12751">
                    <a:moveTo>
                      <a:pt x="4782" y="6933"/>
                    </a:moveTo>
                    <a:cubicBezTo>
                      <a:pt x="4782" y="5021"/>
                      <a:pt x="360536" y="4383"/>
                      <a:pt x="799171" y="5021"/>
                    </a:cubicBezTo>
                    <a:cubicBezTo>
                      <a:pt x="1237807" y="5658"/>
                      <a:pt x="1593560" y="7571"/>
                      <a:pt x="1593560" y="9484"/>
                    </a:cubicBezTo>
                    <a:cubicBezTo>
                      <a:pt x="1593560" y="11396"/>
                      <a:pt x="1237807" y="12034"/>
                      <a:pt x="799171" y="11396"/>
                    </a:cubicBezTo>
                    <a:cubicBezTo>
                      <a:pt x="360536" y="10759"/>
                      <a:pt x="4782" y="8846"/>
                      <a:pt x="4782" y="693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id="{01498D1F-6C45-BD00-6674-915A1536EA21}"/>
                  </a:ext>
                </a:extLst>
              </p:cNvPr>
              <p:cNvSpPr/>
              <p:nvPr/>
            </p:nvSpPr>
            <p:spPr>
              <a:xfrm>
                <a:off x="3519051" y="4398725"/>
                <a:ext cx="1287854" cy="12751"/>
              </a:xfrm>
              <a:custGeom>
                <a:avLst/>
                <a:gdLst>
                  <a:gd name="connsiteX0" fmla="*/ 1287536 w 1287854"/>
                  <a:gd name="connsiteY0" fmla="*/ 7969 h 12751"/>
                  <a:gd name="connsiteX1" fmla="*/ 646158 w 1287854"/>
                  <a:gd name="connsiteY1" fmla="*/ 11157 h 12751"/>
                  <a:gd name="connsiteX2" fmla="*/ 4782 w 1287854"/>
                  <a:gd name="connsiteY2" fmla="*/ 7969 h 12751"/>
                  <a:gd name="connsiteX3" fmla="*/ 646158 w 1287854"/>
                  <a:gd name="connsiteY3" fmla="*/ 4782 h 12751"/>
                  <a:gd name="connsiteX4" fmla="*/ 1287536 w 1287854"/>
                  <a:gd name="connsiteY4" fmla="*/ 7969 h 1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7854" h="12751">
                    <a:moveTo>
                      <a:pt x="1287536" y="7969"/>
                    </a:moveTo>
                    <a:cubicBezTo>
                      <a:pt x="1287536" y="9882"/>
                      <a:pt x="1000637" y="11157"/>
                      <a:pt x="646158" y="11157"/>
                    </a:cubicBezTo>
                    <a:cubicBezTo>
                      <a:pt x="291680" y="11157"/>
                      <a:pt x="4782" y="9882"/>
                      <a:pt x="4782" y="7969"/>
                    </a:cubicBezTo>
                    <a:cubicBezTo>
                      <a:pt x="4782" y="6056"/>
                      <a:pt x="291680" y="4782"/>
                      <a:pt x="646158" y="4782"/>
                    </a:cubicBezTo>
                    <a:cubicBezTo>
                      <a:pt x="1000637" y="4782"/>
                      <a:pt x="1287536" y="6056"/>
                      <a:pt x="1287536" y="796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A7B20A3C-1450-D3BC-3668-85600AA1C451}"/>
                  </a:ext>
                </a:extLst>
              </p:cNvPr>
              <p:cNvSpPr/>
              <p:nvPr/>
            </p:nvSpPr>
            <p:spPr>
              <a:xfrm>
                <a:off x="3519051" y="4343258"/>
                <a:ext cx="1287854" cy="12751"/>
              </a:xfrm>
              <a:custGeom>
                <a:avLst/>
                <a:gdLst>
                  <a:gd name="connsiteX0" fmla="*/ 1287536 w 1287854"/>
                  <a:gd name="connsiteY0" fmla="*/ 7969 h 12751"/>
                  <a:gd name="connsiteX1" fmla="*/ 646158 w 1287854"/>
                  <a:gd name="connsiteY1" fmla="*/ 11157 h 12751"/>
                  <a:gd name="connsiteX2" fmla="*/ 4782 w 1287854"/>
                  <a:gd name="connsiteY2" fmla="*/ 7969 h 12751"/>
                  <a:gd name="connsiteX3" fmla="*/ 646158 w 1287854"/>
                  <a:gd name="connsiteY3" fmla="*/ 4782 h 12751"/>
                  <a:gd name="connsiteX4" fmla="*/ 1287536 w 1287854"/>
                  <a:gd name="connsiteY4" fmla="*/ 7969 h 1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7854" h="12751">
                    <a:moveTo>
                      <a:pt x="1287536" y="7969"/>
                    </a:moveTo>
                    <a:cubicBezTo>
                      <a:pt x="1287536" y="9882"/>
                      <a:pt x="1000637" y="11157"/>
                      <a:pt x="646158" y="11157"/>
                    </a:cubicBezTo>
                    <a:cubicBezTo>
                      <a:pt x="291680" y="11157"/>
                      <a:pt x="4782" y="9882"/>
                      <a:pt x="4782" y="7969"/>
                    </a:cubicBezTo>
                    <a:cubicBezTo>
                      <a:pt x="4782" y="6057"/>
                      <a:pt x="291680" y="4782"/>
                      <a:pt x="646158" y="4782"/>
                    </a:cubicBezTo>
                    <a:cubicBezTo>
                      <a:pt x="1000637" y="4782"/>
                      <a:pt x="1287536" y="6057"/>
                      <a:pt x="1287536" y="796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id="{021BA407-876E-31FC-0405-794FACD00494}"/>
                  </a:ext>
                </a:extLst>
              </p:cNvPr>
              <p:cNvSpPr/>
              <p:nvPr/>
            </p:nvSpPr>
            <p:spPr>
              <a:xfrm>
                <a:off x="3519051" y="4287791"/>
                <a:ext cx="1287854" cy="12751"/>
              </a:xfrm>
              <a:custGeom>
                <a:avLst/>
                <a:gdLst>
                  <a:gd name="connsiteX0" fmla="*/ 1287536 w 1287854"/>
                  <a:gd name="connsiteY0" fmla="*/ 7969 h 12751"/>
                  <a:gd name="connsiteX1" fmla="*/ 646158 w 1287854"/>
                  <a:gd name="connsiteY1" fmla="*/ 11157 h 12751"/>
                  <a:gd name="connsiteX2" fmla="*/ 4782 w 1287854"/>
                  <a:gd name="connsiteY2" fmla="*/ 7969 h 12751"/>
                  <a:gd name="connsiteX3" fmla="*/ 646158 w 1287854"/>
                  <a:gd name="connsiteY3" fmla="*/ 4782 h 12751"/>
                  <a:gd name="connsiteX4" fmla="*/ 1287536 w 1287854"/>
                  <a:gd name="connsiteY4" fmla="*/ 7969 h 1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7854" h="12751">
                    <a:moveTo>
                      <a:pt x="1287536" y="7969"/>
                    </a:moveTo>
                    <a:cubicBezTo>
                      <a:pt x="1287536" y="9882"/>
                      <a:pt x="1000637" y="11157"/>
                      <a:pt x="646158" y="11157"/>
                    </a:cubicBezTo>
                    <a:cubicBezTo>
                      <a:pt x="291680" y="11157"/>
                      <a:pt x="4782" y="9882"/>
                      <a:pt x="4782" y="7969"/>
                    </a:cubicBezTo>
                    <a:cubicBezTo>
                      <a:pt x="4782" y="6057"/>
                      <a:pt x="291680" y="4782"/>
                      <a:pt x="646158" y="4782"/>
                    </a:cubicBezTo>
                    <a:cubicBezTo>
                      <a:pt x="1000637" y="4782"/>
                      <a:pt x="1287536" y="6057"/>
                      <a:pt x="1287536" y="796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id="{9E8EFB35-2CCB-2229-6E56-E77C94092863}"/>
                  </a:ext>
                </a:extLst>
              </p:cNvPr>
              <p:cNvSpPr/>
              <p:nvPr/>
            </p:nvSpPr>
            <p:spPr>
              <a:xfrm>
                <a:off x="3519051" y="4232324"/>
                <a:ext cx="1287854" cy="12751"/>
              </a:xfrm>
              <a:custGeom>
                <a:avLst/>
                <a:gdLst>
                  <a:gd name="connsiteX0" fmla="*/ 1287536 w 1287854"/>
                  <a:gd name="connsiteY0" fmla="*/ 7969 h 12751"/>
                  <a:gd name="connsiteX1" fmla="*/ 646158 w 1287854"/>
                  <a:gd name="connsiteY1" fmla="*/ 11157 h 12751"/>
                  <a:gd name="connsiteX2" fmla="*/ 4782 w 1287854"/>
                  <a:gd name="connsiteY2" fmla="*/ 7969 h 12751"/>
                  <a:gd name="connsiteX3" fmla="*/ 646158 w 1287854"/>
                  <a:gd name="connsiteY3" fmla="*/ 4782 h 12751"/>
                  <a:gd name="connsiteX4" fmla="*/ 1287536 w 1287854"/>
                  <a:gd name="connsiteY4" fmla="*/ 7969 h 1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7854" h="12751">
                    <a:moveTo>
                      <a:pt x="1287536" y="7969"/>
                    </a:moveTo>
                    <a:cubicBezTo>
                      <a:pt x="1287536" y="9882"/>
                      <a:pt x="1000637" y="11157"/>
                      <a:pt x="646158" y="11157"/>
                    </a:cubicBezTo>
                    <a:cubicBezTo>
                      <a:pt x="291680" y="11157"/>
                      <a:pt x="4782" y="9882"/>
                      <a:pt x="4782" y="7969"/>
                    </a:cubicBezTo>
                    <a:cubicBezTo>
                      <a:pt x="4782" y="6057"/>
                      <a:pt x="291680" y="4782"/>
                      <a:pt x="646158" y="4782"/>
                    </a:cubicBezTo>
                    <a:cubicBezTo>
                      <a:pt x="1000637" y="4782"/>
                      <a:pt x="1287536" y="6057"/>
                      <a:pt x="1287536" y="796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: фигура 64">
                <a:extLst>
                  <a:ext uri="{FF2B5EF4-FFF2-40B4-BE49-F238E27FC236}">
                    <a16:creationId xmlns:a16="http://schemas.microsoft.com/office/drawing/2014/main" id="{9AE6628B-57BC-04D9-7284-93BEC61D0E68}"/>
                  </a:ext>
                </a:extLst>
              </p:cNvPr>
              <p:cNvSpPr/>
              <p:nvPr/>
            </p:nvSpPr>
            <p:spPr>
              <a:xfrm>
                <a:off x="3350100" y="4853937"/>
                <a:ext cx="1606630" cy="12751"/>
              </a:xfrm>
              <a:custGeom>
                <a:avLst/>
                <a:gdLst>
                  <a:gd name="connsiteX0" fmla="*/ 1606311 w 1606629"/>
                  <a:gd name="connsiteY0" fmla="*/ 7969 h 12751"/>
                  <a:gd name="connsiteX1" fmla="*/ 805546 w 1606629"/>
                  <a:gd name="connsiteY1" fmla="*/ 11157 h 12751"/>
                  <a:gd name="connsiteX2" fmla="*/ 4782 w 1606629"/>
                  <a:gd name="connsiteY2" fmla="*/ 7969 h 12751"/>
                  <a:gd name="connsiteX3" fmla="*/ 805546 w 1606629"/>
                  <a:gd name="connsiteY3" fmla="*/ 4782 h 12751"/>
                  <a:gd name="connsiteX4" fmla="*/ 1606311 w 1606629"/>
                  <a:gd name="connsiteY4" fmla="*/ 7969 h 1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6629" h="12751">
                    <a:moveTo>
                      <a:pt x="1606311" y="7969"/>
                    </a:moveTo>
                    <a:cubicBezTo>
                      <a:pt x="1606311" y="9882"/>
                      <a:pt x="1248007" y="11157"/>
                      <a:pt x="805546" y="11157"/>
                    </a:cubicBezTo>
                    <a:cubicBezTo>
                      <a:pt x="363086" y="11157"/>
                      <a:pt x="4782" y="9882"/>
                      <a:pt x="4782" y="7969"/>
                    </a:cubicBezTo>
                    <a:cubicBezTo>
                      <a:pt x="4782" y="6057"/>
                      <a:pt x="363086" y="4782"/>
                      <a:pt x="805546" y="4782"/>
                    </a:cubicBezTo>
                    <a:cubicBezTo>
                      <a:pt x="1248007" y="4782"/>
                      <a:pt x="1606311" y="6057"/>
                      <a:pt x="1606311" y="796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: фигура 65">
                <a:extLst>
                  <a:ext uri="{FF2B5EF4-FFF2-40B4-BE49-F238E27FC236}">
                    <a16:creationId xmlns:a16="http://schemas.microsoft.com/office/drawing/2014/main" id="{8F4BCEB5-EB2F-2B23-A8FE-F2B5386D0FF3}"/>
                  </a:ext>
                </a:extLst>
              </p:cNvPr>
              <p:cNvSpPr/>
              <p:nvPr/>
            </p:nvSpPr>
            <p:spPr>
              <a:xfrm>
                <a:off x="3350100" y="4799107"/>
                <a:ext cx="1606630" cy="12751"/>
              </a:xfrm>
              <a:custGeom>
                <a:avLst/>
                <a:gdLst>
                  <a:gd name="connsiteX0" fmla="*/ 1606311 w 1606629"/>
                  <a:gd name="connsiteY0" fmla="*/ 7969 h 12751"/>
                  <a:gd name="connsiteX1" fmla="*/ 805546 w 1606629"/>
                  <a:gd name="connsiteY1" fmla="*/ 11157 h 12751"/>
                  <a:gd name="connsiteX2" fmla="*/ 4782 w 1606629"/>
                  <a:gd name="connsiteY2" fmla="*/ 7969 h 12751"/>
                  <a:gd name="connsiteX3" fmla="*/ 805546 w 1606629"/>
                  <a:gd name="connsiteY3" fmla="*/ 4782 h 12751"/>
                  <a:gd name="connsiteX4" fmla="*/ 1606311 w 1606629"/>
                  <a:gd name="connsiteY4" fmla="*/ 7969 h 1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6629" h="12751">
                    <a:moveTo>
                      <a:pt x="1606311" y="7969"/>
                    </a:moveTo>
                    <a:cubicBezTo>
                      <a:pt x="1606311" y="9882"/>
                      <a:pt x="1248007" y="11157"/>
                      <a:pt x="805546" y="11157"/>
                    </a:cubicBezTo>
                    <a:cubicBezTo>
                      <a:pt x="363086" y="11157"/>
                      <a:pt x="4782" y="9882"/>
                      <a:pt x="4782" y="7969"/>
                    </a:cubicBezTo>
                    <a:cubicBezTo>
                      <a:pt x="4782" y="6057"/>
                      <a:pt x="363086" y="4782"/>
                      <a:pt x="805546" y="4782"/>
                    </a:cubicBezTo>
                    <a:cubicBezTo>
                      <a:pt x="1248007" y="4782"/>
                      <a:pt x="1606311" y="5419"/>
                      <a:pt x="1606311" y="796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: фигура 66">
                <a:extLst>
                  <a:ext uri="{FF2B5EF4-FFF2-40B4-BE49-F238E27FC236}">
                    <a16:creationId xmlns:a16="http://schemas.microsoft.com/office/drawing/2014/main" id="{09A05412-F211-E127-27B8-4105AE097320}"/>
                  </a:ext>
                </a:extLst>
              </p:cNvPr>
              <p:cNvSpPr/>
              <p:nvPr/>
            </p:nvSpPr>
            <p:spPr>
              <a:xfrm>
                <a:off x="3142258" y="3311062"/>
                <a:ext cx="306025" cy="682180"/>
              </a:xfrm>
              <a:custGeom>
                <a:avLst/>
                <a:gdLst>
                  <a:gd name="connsiteX0" fmla="*/ 306981 w 306024"/>
                  <a:gd name="connsiteY0" fmla="*/ 4782 h 682180"/>
                  <a:gd name="connsiteX1" fmla="*/ 302518 w 306024"/>
                  <a:gd name="connsiteY1" fmla="*/ 11157 h 682180"/>
                  <a:gd name="connsiteX2" fmla="*/ 289130 w 306024"/>
                  <a:gd name="connsiteY2" fmla="*/ 28371 h 682180"/>
                  <a:gd name="connsiteX3" fmla="*/ 268090 w 306024"/>
                  <a:gd name="connsiteY3" fmla="*/ 55786 h 682180"/>
                  <a:gd name="connsiteX4" fmla="*/ 241951 w 306024"/>
                  <a:gd name="connsiteY4" fmla="*/ 92764 h 682180"/>
                  <a:gd name="connsiteX5" fmla="*/ 178833 w 306024"/>
                  <a:gd name="connsiteY5" fmla="*/ 192859 h 682180"/>
                  <a:gd name="connsiteX6" fmla="*/ 113165 w 306024"/>
                  <a:gd name="connsiteY6" fmla="*/ 322282 h 682180"/>
                  <a:gd name="connsiteX7" fmla="*/ 60886 w 306024"/>
                  <a:gd name="connsiteY7" fmla="*/ 458081 h 682180"/>
                  <a:gd name="connsiteX8" fmla="*/ 42397 w 306024"/>
                  <a:gd name="connsiteY8" fmla="*/ 518648 h 682180"/>
                  <a:gd name="connsiteX9" fmla="*/ 28371 w 306024"/>
                  <a:gd name="connsiteY9" fmla="*/ 572203 h 682180"/>
                  <a:gd name="connsiteX10" fmla="*/ 18170 w 306024"/>
                  <a:gd name="connsiteY10" fmla="*/ 616831 h 682180"/>
                  <a:gd name="connsiteX11" fmla="*/ 11157 w 306024"/>
                  <a:gd name="connsiteY11" fmla="*/ 650621 h 682180"/>
                  <a:gd name="connsiteX12" fmla="*/ 6694 w 306024"/>
                  <a:gd name="connsiteY12" fmla="*/ 671661 h 682180"/>
                  <a:gd name="connsiteX13" fmla="*/ 4782 w 306024"/>
                  <a:gd name="connsiteY13" fmla="*/ 679311 h 682180"/>
                  <a:gd name="connsiteX14" fmla="*/ 5419 w 306024"/>
                  <a:gd name="connsiteY14" fmla="*/ 671661 h 682180"/>
                  <a:gd name="connsiteX15" fmla="*/ 8607 w 306024"/>
                  <a:gd name="connsiteY15" fmla="*/ 649984 h 682180"/>
                  <a:gd name="connsiteX16" fmla="*/ 14345 w 306024"/>
                  <a:gd name="connsiteY16" fmla="*/ 616194 h 682180"/>
                  <a:gd name="connsiteX17" fmla="*/ 23271 w 306024"/>
                  <a:gd name="connsiteY17" fmla="*/ 571565 h 682180"/>
                  <a:gd name="connsiteX18" fmla="*/ 36659 w 306024"/>
                  <a:gd name="connsiteY18" fmla="*/ 517373 h 682180"/>
                  <a:gd name="connsiteX19" fmla="*/ 54511 w 306024"/>
                  <a:gd name="connsiteY19" fmla="*/ 456168 h 682180"/>
                  <a:gd name="connsiteX20" fmla="*/ 106152 w 306024"/>
                  <a:gd name="connsiteY20" fmla="*/ 319732 h 682180"/>
                  <a:gd name="connsiteX21" fmla="*/ 172458 w 306024"/>
                  <a:gd name="connsiteY21" fmla="*/ 189672 h 682180"/>
                  <a:gd name="connsiteX22" fmla="*/ 236850 w 306024"/>
                  <a:gd name="connsiteY22" fmla="*/ 89576 h 682180"/>
                  <a:gd name="connsiteX23" fmla="*/ 264265 w 306024"/>
                  <a:gd name="connsiteY23" fmla="*/ 52598 h 682180"/>
                  <a:gd name="connsiteX24" fmla="*/ 285942 w 306024"/>
                  <a:gd name="connsiteY24" fmla="*/ 25821 h 682180"/>
                  <a:gd name="connsiteX25" fmla="*/ 299968 w 306024"/>
                  <a:gd name="connsiteY25" fmla="*/ 9245 h 682180"/>
                  <a:gd name="connsiteX26" fmla="*/ 306981 w 306024"/>
                  <a:gd name="connsiteY26" fmla="*/ 4782 h 68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6024" h="682180">
                    <a:moveTo>
                      <a:pt x="306981" y="4782"/>
                    </a:moveTo>
                    <a:cubicBezTo>
                      <a:pt x="305706" y="7332"/>
                      <a:pt x="304431" y="9245"/>
                      <a:pt x="302518" y="11157"/>
                    </a:cubicBezTo>
                    <a:lnTo>
                      <a:pt x="289130" y="28371"/>
                    </a:lnTo>
                    <a:cubicBezTo>
                      <a:pt x="283392" y="36022"/>
                      <a:pt x="276379" y="44948"/>
                      <a:pt x="268090" y="55786"/>
                    </a:cubicBezTo>
                    <a:cubicBezTo>
                      <a:pt x="260440" y="66624"/>
                      <a:pt x="250877" y="78738"/>
                      <a:pt x="241951" y="92764"/>
                    </a:cubicBezTo>
                    <a:cubicBezTo>
                      <a:pt x="222187" y="120179"/>
                      <a:pt x="201147" y="154606"/>
                      <a:pt x="178833" y="192859"/>
                    </a:cubicBezTo>
                    <a:cubicBezTo>
                      <a:pt x="156519" y="231750"/>
                      <a:pt x="134205" y="275104"/>
                      <a:pt x="113165" y="322282"/>
                    </a:cubicBezTo>
                    <a:cubicBezTo>
                      <a:pt x="92126" y="369461"/>
                      <a:pt x="75550" y="415365"/>
                      <a:pt x="60886" y="458081"/>
                    </a:cubicBezTo>
                    <a:cubicBezTo>
                      <a:pt x="53873" y="479120"/>
                      <a:pt x="47497" y="499522"/>
                      <a:pt x="42397" y="518648"/>
                    </a:cubicBezTo>
                    <a:cubicBezTo>
                      <a:pt x="37297" y="537775"/>
                      <a:pt x="32196" y="555626"/>
                      <a:pt x="28371" y="572203"/>
                    </a:cubicBezTo>
                    <a:cubicBezTo>
                      <a:pt x="24546" y="588779"/>
                      <a:pt x="21358" y="603443"/>
                      <a:pt x="18170" y="616831"/>
                    </a:cubicBezTo>
                    <a:cubicBezTo>
                      <a:pt x="14983" y="629582"/>
                      <a:pt x="13070" y="641058"/>
                      <a:pt x="11157" y="650621"/>
                    </a:cubicBezTo>
                    <a:cubicBezTo>
                      <a:pt x="9244" y="660185"/>
                      <a:pt x="7969" y="666560"/>
                      <a:pt x="6694" y="671661"/>
                    </a:cubicBezTo>
                    <a:cubicBezTo>
                      <a:pt x="6057" y="674211"/>
                      <a:pt x="5419" y="676761"/>
                      <a:pt x="4782" y="679311"/>
                    </a:cubicBezTo>
                    <a:cubicBezTo>
                      <a:pt x="4782" y="676761"/>
                      <a:pt x="4782" y="674211"/>
                      <a:pt x="5419" y="671661"/>
                    </a:cubicBezTo>
                    <a:cubicBezTo>
                      <a:pt x="6057" y="665923"/>
                      <a:pt x="7332" y="658910"/>
                      <a:pt x="8607" y="649984"/>
                    </a:cubicBezTo>
                    <a:cubicBezTo>
                      <a:pt x="9882" y="641058"/>
                      <a:pt x="11795" y="628945"/>
                      <a:pt x="14345" y="616194"/>
                    </a:cubicBezTo>
                    <a:cubicBezTo>
                      <a:pt x="16895" y="602805"/>
                      <a:pt x="19445" y="588141"/>
                      <a:pt x="23271" y="571565"/>
                    </a:cubicBezTo>
                    <a:cubicBezTo>
                      <a:pt x="27096" y="554989"/>
                      <a:pt x="30921" y="537137"/>
                      <a:pt x="36659" y="517373"/>
                    </a:cubicBezTo>
                    <a:cubicBezTo>
                      <a:pt x="42397" y="498247"/>
                      <a:pt x="48135" y="477845"/>
                      <a:pt x="54511" y="456168"/>
                    </a:cubicBezTo>
                    <a:cubicBezTo>
                      <a:pt x="69174" y="409627"/>
                      <a:pt x="86388" y="364361"/>
                      <a:pt x="106152" y="319732"/>
                    </a:cubicBezTo>
                    <a:cubicBezTo>
                      <a:pt x="125916" y="275104"/>
                      <a:pt x="148231" y="231750"/>
                      <a:pt x="172458" y="189672"/>
                    </a:cubicBezTo>
                    <a:cubicBezTo>
                      <a:pt x="195410" y="150781"/>
                      <a:pt x="217086" y="116991"/>
                      <a:pt x="236850" y="89576"/>
                    </a:cubicBezTo>
                    <a:cubicBezTo>
                      <a:pt x="246414" y="75550"/>
                      <a:pt x="255977" y="63436"/>
                      <a:pt x="264265" y="52598"/>
                    </a:cubicBezTo>
                    <a:cubicBezTo>
                      <a:pt x="272553" y="41760"/>
                      <a:pt x="279566" y="32834"/>
                      <a:pt x="285942" y="25821"/>
                    </a:cubicBezTo>
                    <a:lnTo>
                      <a:pt x="299968" y="9245"/>
                    </a:lnTo>
                    <a:cubicBezTo>
                      <a:pt x="303156" y="7969"/>
                      <a:pt x="305068" y="6057"/>
                      <a:pt x="306981" y="47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: фигура 67">
                <a:extLst>
                  <a:ext uri="{FF2B5EF4-FFF2-40B4-BE49-F238E27FC236}">
                    <a16:creationId xmlns:a16="http://schemas.microsoft.com/office/drawing/2014/main" id="{E2D16C1F-E419-403E-5DDA-6DAABE477EC0}"/>
                  </a:ext>
                </a:extLst>
              </p:cNvPr>
              <p:cNvSpPr/>
              <p:nvPr/>
            </p:nvSpPr>
            <p:spPr>
              <a:xfrm>
                <a:off x="3714142" y="1175902"/>
                <a:ext cx="433535" cy="784188"/>
              </a:xfrm>
              <a:custGeom>
                <a:avLst/>
                <a:gdLst>
                  <a:gd name="connsiteX0" fmla="*/ 430666 w 433535"/>
                  <a:gd name="connsiteY0" fmla="*/ 4782 h 784188"/>
                  <a:gd name="connsiteX1" fmla="*/ 398151 w 433535"/>
                  <a:gd name="connsiteY1" fmla="*/ 18170 h 784188"/>
                  <a:gd name="connsiteX2" fmla="*/ 332483 w 433535"/>
                  <a:gd name="connsiteY2" fmla="*/ 87026 h 784188"/>
                  <a:gd name="connsiteX3" fmla="*/ 180108 w 433535"/>
                  <a:gd name="connsiteY3" fmla="*/ 366273 h 784188"/>
                  <a:gd name="connsiteX4" fmla="*/ 51961 w 433535"/>
                  <a:gd name="connsiteY4" fmla="*/ 657634 h 784188"/>
                  <a:gd name="connsiteX5" fmla="*/ 17533 w 433535"/>
                  <a:gd name="connsiteY5" fmla="*/ 747529 h 784188"/>
                  <a:gd name="connsiteX6" fmla="*/ 8607 w 433535"/>
                  <a:gd name="connsiteY6" fmla="*/ 772394 h 784188"/>
                  <a:gd name="connsiteX7" fmla="*/ 4782 w 433535"/>
                  <a:gd name="connsiteY7" fmla="*/ 780682 h 784188"/>
                  <a:gd name="connsiteX8" fmla="*/ 7332 w 433535"/>
                  <a:gd name="connsiteY8" fmla="*/ 771756 h 784188"/>
                  <a:gd name="connsiteX9" fmla="*/ 15620 w 433535"/>
                  <a:gd name="connsiteY9" fmla="*/ 746892 h 784188"/>
                  <a:gd name="connsiteX10" fmla="*/ 48135 w 433535"/>
                  <a:gd name="connsiteY10" fmla="*/ 655722 h 784188"/>
                  <a:gd name="connsiteX11" fmla="*/ 175008 w 433535"/>
                  <a:gd name="connsiteY11" fmla="*/ 363086 h 784188"/>
                  <a:gd name="connsiteX12" fmla="*/ 329296 w 433535"/>
                  <a:gd name="connsiteY12" fmla="*/ 83838 h 784188"/>
                  <a:gd name="connsiteX13" fmla="*/ 397513 w 433535"/>
                  <a:gd name="connsiteY13" fmla="*/ 15620 h 784188"/>
                  <a:gd name="connsiteX14" fmla="*/ 421741 w 433535"/>
                  <a:gd name="connsiteY14" fmla="*/ 6057 h 784188"/>
                  <a:gd name="connsiteX15" fmla="*/ 430666 w 433535"/>
                  <a:gd name="connsiteY15" fmla="*/ 4782 h 78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3535" h="784188">
                    <a:moveTo>
                      <a:pt x="430666" y="4782"/>
                    </a:moveTo>
                    <a:cubicBezTo>
                      <a:pt x="419190" y="7969"/>
                      <a:pt x="408352" y="12432"/>
                      <a:pt x="398151" y="18170"/>
                    </a:cubicBezTo>
                    <a:cubicBezTo>
                      <a:pt x="371374" y="36022"/>
                      <a:pt x="349059" y="59611"/>
                      <a:pt x="332483" y="87026"/>
                    </a:cubicBezTo>
                    <a:cubicBezTo>
                      <a:pt x="289767" y="155881"/>
                      <a:pt x="234938" y="254064"/>
                      <a:pt x="180108" y="366273"/>
                    </a:cubicBezTo>
                    <a:cubicBezTo>
                      <a:pt x="125279" y="478482"/>
                      <a:pt x="81925" y="581128"/>
                      <a:pt x="51961" y="657634"/>
                    </a:cubicBezTo>
                    <a:cubicBezTo>
                      <a:pt x="37297" y="695888"/>
                      <a:pt x="25183" y="726490"/>
                      <a:pt x="17533" y="747529"/>
                    </a:cubicBezTo>
                    <a:cubicBezTo>
                      <a:pt x="13708" y="757730"/>
                      <a:pt x="10520" y="766018"/>
                      <a:pt x="8607" y="772394"/>
                    </a:cubicBezTo>
                    <a:cubicBezTo>
                      <a:pt x="7332" y="775581"/>
                      <a:pt x="6057" y="778132"/>
                      <a:pt x="4782" y="780682"/>
                    </a:cubicBezTo>
                    <a:cubicBezTo>
                      <a:pt x="5419" y="777494"/>
                      <a:pt x="6057" y="774944"/>
                      <a:pt x="7332" y="771756"/>
                    </a:cubicBezTo>
                    <a:lnTo>
                      <a:pt x="15620" y="746892"/>
                    </a:lnTo>
                    <a:cubicBezTo>
                      <a:pt x="22633" y="725215"/>
                      <a:pt x="34109" y="693975"/>
                      <a:pt x="48135" y="655722"/>
                    </a:cubicBezTo>
                    <a:cubicBezTo>
                      <a:pt x="76825" y="579216"/>
                      <a:pt x="119541" y="475295"/>
                      <a:pt x="175008" y="363086"/>
                    </a:cubicBezTo>
                    <a:cubicBezTo>
                      <a:pt x="221549" y="267453"/>
                      <a:pt x="272553" y="174370"/>
                      <a:pt x="329296" y="83838"/>
                    </a:cubicBezTo>
                    <a:cubicBezTo>
                      <a:pt x="346509" y="55786"/>
                      <a:pt x="369461" y="32834"/>
                      <a:pt x="397513" y="15620"/>
                    </a:cubicBezTo>
                    <a:cubicBezTo>
                      <a:pt x="405164" y="11157"/>
                      <a:pt x="413452" y="7969"/>
                      <a:pt x="421741" y="6057"/>
                    </a:cubicBezTo>
                    <a:cubicBezTo>
                      <a:pt x="424291" y="5419"/>
                      <a:pt x="427478" y="4782"/>
                      <a:pt x="430666" y="47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: фигура 68">
                <a:extLst>
                  <a:ext uri="{FF2B5EF4-FFF2-40B4-BE49-F238E27FC236}">
                    <a16:creationId xmlns:a16="http://schemas.microsoft.com/office/drawing/2014/main" id="{DBADF1FD-2418-0E12-E9D0-49C53780BAF4}"/>
                  </a:ext>
                </a:extLst>
              </p:cNvPr>
              <p:cNvSpPr/>
              <p:nvPr/>
            </p:nvSpPr>
            <p:spPr>
              <a:xfrm>
                <a:off x="3541365" y="2181321"/>
                <a:ext cx="114759" cy="803315"/>
              </a:xfrm>
              <a:custGeom>
                <a:avLst/>
                <a:gdLst>
                  <a:gd name="connsiteX0" fmla="*/ 4782 w 114759"/>
                  <a:gd name="connsiteY0" fmla="*/ 799808 h 803314"/>
                  <a:gd name="connsiteX1" fmla="*/ 4782 w 114759"/>
                  <a:gd name="connsiteY1" fmla="*/ 791520 h 803314"/>
                  <a:gd name="connsiteX2" fmla="*/ 4782 w 114759"/>
                  <a:gd name="connsiteY2" fmla="*/ 767931 h 803314"/>
                  <a:gd name="connsiteX3" fmla="*/ 7969 w 114759"/>
                  <a:gd name="connsiteY3" fmla="*/ 681861 h 803314"/>
                  <a:gd name="connsiteX4" fmla="*/ 34109 w 114759"/>
                  <a:gd name="connsiteY4" fmla="*/ 398788 h 803314"/>
                  <a:gd name="connsiteX5" fmla="*/ 83200 w 114759"/>
                  <a:gd name="connsiteY5" fmla="*/ 118903 h 803314"/>
                  <a:gd name="connsiteX6" fmla="*/ 102965 w 114759"/>
                  <a:gd name="connsiteY6" fmla="*/ 35384 h 803314"/>
                  <a:gd name="connsiteX7" fmla="*/ 108702 w 114759"/>
                  <a:gd name="connsiteY7" fmla="*/ 12432 h 803314"/>
                  <a:gd name="connsiteX8" fmla="*/ 111253 w 114759"/>
                  <a:gd name="connsiteY8" fmla="*/ 4782 h 803314"/>
                  <a:gd name="connsiteX9" fmla="*/ 109978 w 114759"/>
                  <a:gd name="connsiteY9" fmla="*/ 13070 h 803314"/>
                  <a:gd name="connsiteX10" fmla="*/ 105515 w 114759"/>
                  <a:gd name="connsiteY10" fmla="*/ 36022 h 803314"/>
                  <a:gd name="connsiteX11" fmla="*/ 87663 w 114759"/>
                  <a:gd name="connsiteY11" fmla="*/ 119541 h 803314"/>
                  <a:gd name="connsiteX12" fmla="*/ 40484 w 114759"/>
                  <a:gd name="connsiteY12" fmla="*/ 399426 h 803314"/>
                  <a:gd name="connsiteX13" fmla="*/ 12432 w 114759"/>
                  <a:gd name="connsiteY13" fmla="*/ 681861 h 803314"/>
                  <a:gd name="connsiteX14" fmla="*/ 7332 w 114759"/>
                  <a:gd name="connsiteY14" fmla="*/ 767931 h 803314"/>
                  <a:gd name="connsiteX15" fmla="*/ 6057 w 114759"/>
                  <a:gd name="connsiteY15" fmla="*/ 791520 h 803314"/>
                  <a:gd name="connsiteX16" fmla="*/ 4782 w 114759"/>
                  <a:gd name="connsiteY16" fmla="*/ 799808 h 803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4759" h="803314">
                    <a:moveTo>
                      <a:pt x="4782" y="799808"/>
                    </a:moveTo>
                    <a:cubicBezTo>
                      <a:pt x="4782" y="797258"/>
                      <a:pt x="4782" y="794070"/>
                      <a:pt x="4782" y="791520"/>
                    </a:cubicBezTo>
                    <a:cubicBezTo>
                      <a:pt x="4782" y="785782"/>
                      <a:pt x="4782" y="777494"/>
                      <a:pt x="4782" y="767931"/>
                    </a:cubicBezTo>
                    <a:cubicBezTo>
                      <a:pt x="4782" y="747529"/>
                      <a:pt x="6057" y="718202"/>
                      <a:pt x="7969" y="681861"/>
                    </a:cubicBezTo>
                    <a:cubicBezTo>
                      <a:pt x="11795" y="609180"/>
                      <a:pt x="20083" y="509085"/>
                      <a:pt x="34109" y="398788"/>
                    </a:cubicBezTo>
                    <a:cubicBezTo>
                      <a:pt x="48135" y="288492"/>
                      <a:pt x="67262" y="189672"/>
                      <a:pt x="83200" y="118903"/>
                    </a:cubicBezTo>
                    <a:cubicBezTo>
                      <a:pt x="90851" y="83200"/>
                      <a:pt x="97227" y="54511"/>
                      <a:pt x="102965" y="35384"/>
                    </a:cubicBezTo>
                    <a:cubicBezTo>
                      <a:pt x="105515" y="25821"/>
                      <a:pt x="107427" y="18170"/>
                      <a:pt x="108702" y="12432"/>
                    </a:cubicBezTo>
                    <a:cubicBezTo>
                      <a:pt x="109340" y="9882"/>
                      <a:pt x="109978" y="7332"/>
                      <a:pt x="111253" y="4782"/>
                    </a:cubicBezTo>
                    <a:cubicBezTo>
                      <a:pt x="111253" y="7332"/>
                      <a:pt x="110615" y="9882"/>
                      <a:pt x="109978" y="13070"/>
                    </a:cubicBezTo>
                    <a:lnTo>
                      <a:pt x="105515" y="36022"/>
                    </a:lnTo>
                    <a:cubicBezTo>
                      <a:pt x="101052" y="55786"/>
                      <a:pt x="95314" y="84476"/>
                      <a:pt x="87663" y="119541"/>
                    </a:cubicBezTo>
                    <a:cubicBezTo>
                      <a:pt x="73000" y="190947"/>
                      <a:pt x="55148" y="289767"/>
                      <a:pt x="40484" y="399426"/>
                    </a:cubicBezTo>
                    <a:cubicBezTo>
                      <a:pt x="25821" y="509085"/>
                      <a:pt x="16895" y="609180"/>
                      <a:pt x="12432" y="681861"/>
                    </a:cubicBezTo>
                    <a:cubicBezTo>
                      <a:pt x="9882" y="717564"/>
                      <a:pt x="7969" y="747529"/>
                      <a:pt x="7332" y="767931"/>
                    </a:cubicBezTo>
                    <a:cubicBezTo>
                      <a:pt x="6694" y="777494"/>
                      <a:pt x="6057" y="785145"/>
                      <a:pt x="6057" y="791520"/>
                    </a:cubicBezTo>
                    <a:cubicBezTo>
                      <a:pt x="6057" y="793433"/>
                      <a:pt x="5419" y="796621"/>
                      <a:pt x="4782" y="7998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: фигура 69">
                <a:extLst>
                  <a:ext uri="{FF2B5EF4-FFF2-40B4-BE49-F238E27FC236}">
                    <a16:creationId xmlns:a16="http://schemas.microsoft.com/office/drawing/2014/main" id="{7D0C88B3-C73B-F478-57CE-2C5E8A2ED54E}"/>
                  </a:ext>
                </a:extLst>
              </p:cNvPr>
              <p:cNvSpPr/>
              <p:nvPr/>
            </p:nvSpPr>
            <p:spPr>
              <a:xfrm>
                <a:off x="3547103" y="3232643"/>
                <a:ext cx="12751" cy="694931"/>
              </a:xfrm>
              <a:custGeom>
                <a:avLst/>
                <a:gdLst>
                  <a:gd name="connsiteX0" fmla="*/ 7969 w 12751"/>
                  <a:gd name="connsiteY0" fmla="*/ 690150 h 694931"/>
                  <a:gd name="connsiteX1" fmla="*/ 4782 w 12751"/>
                  <a:gd name="connsiteY1" fmla="*/ 347784 h 694931"/>
                  <a:gd name="connsiteX2" fmla="*/ 7969 w 12751"/>
                  <a:gd name="connsiteY2" fmla="*/ 4782 h 694931"/>
                  <a:gd name="connsiteX3" fmla="*/ 11157 w 12751"/>
                  <a:gd name="connsiteY3" fmla="*/ 347784 h 694931"/>
                  <a:gd name="connsiteX4" fmla="*/ 7969 w 12751"/>
                  <a:gd name="connsiteY4" fmla="*/ 690150 h 694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51" h="694931">
                    <a:moveTo>
                      <a:pt x="7969" y="690150"/>
                    </a:moveTo>
                    <a:cubicBezTo>
                      <a:pt x="6057" y="690150"/>
                      <a:pt x="4782" y="536500"/>
                      <a:pt x="4782" y="347784"/>
                    </a:cubicBezTo>
                    <a:cubicBezTo>
                      <a:pt x="4782" y="159069"/>
                      <a:pt x="6057" y="4782"/>
                      <a:pt x="7969" y="4782"/>
                    </a:cubicBezTo>
                    <a:cubicBezTo>
                      <a:pt x="9882" y="4782"/>
                      <a:pt x="11157" y="158432"/>
                      <a:pt x="11157" y="347784"/>
                    </a:cubicBezTo>
                    <a:cubicBezTo>
                      <a:pt x="11157" y="536500"/>
                      <a:pt x="9882" y="690150"/>
                      <a:pt x="7969" y="6901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: фигура 70">
                <a:extLst>
                  <a:ext uri="{FF2B5EF4-FFF2-40B4-BE49-F238E27FC236}">
                    <a16:creationId xmlns:a16="http://schemas.microsoft.com/office/drawing/2014/main" id="{2805EBD8-AAC5-B5A6-1BBB-10CC12AFFD70}"/>
                  </a:ext>
                </a:extLst>
              </p:cNvPr>
              <p:cNvSpPr/>
              <p:nvPr/>
            </p:nvSpPr>
            <p:spPr>
              <a:xfrm>
                <a:off x="3390756" y="3189290"/>
                <a:ext cx="121135" cy="803315"/>
              </a:xfrm>
              <a:custGeom>
                <a:avLst/>
                <a:gdLst>
                  <a:gd name="connsiteX0" fmla="*/ 116500 w 121134"/>
                  <a:gd name="connsiteY0" fmla="*/ 801083 h 803314"/>
                  <a:gd name="connsiteX1" fmla="*/ 116500 w 121134"/>
                  <a:gd name="connsiteY1" fmla="*/ 4782 h 803314"/>
                  <a:gd name="connsiteX2" fmla="*/ 6203 w 121134"/>
                  <a:gd name="connsiteY2" fmla="*/ 408989 h 803314"/>
                  <a:gd name="connsiteX3" fmla="*/ 116500 w 121134"/>
                  <a:gd name="connsiteY3" fmla="*/ 801083 h 803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34" h="803314">
                    <a:moveTo>
                      <a:pt x="116500" y="801083"/>
                    </a:moveTo>
                    <a:cubicBezTo>
                      <a:pt x="116500" y="801083"/>
                      <a:pt x="128613" y="264265"/>
                      <a:pt x="116500" y="4782"/>
                    </a:cubicBezTo>
                    <a:cubicBezTo>
                      <a:pt x="68684" y="130379"/>
                      <a:pt x="16404" y="273828"/>
                      <a:pt x="6203" y="408989"/>
                    </a:cubicBezTo>
                    <a:cubicBezTo>
                      <a:pt x="-3360" y="549251"/>
                      <a:pt x="35531" y="687599"/>
                      <a:pt x="116500" y="80108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: фигура 71">
                <a:extLst>
                  <a:ext uri="{FF2B5EF4-FFF2-40B4-BE49-F238E27FC236}">
                    <a16:creationId xmlns:a16="http://schemas.microsoft.com/office/drawing/2014/main" id="{D16E7F57-6D5C-FA5A-223F-C2264FC6E5B3}"/>
                  </a:ext>
                </a:extLst>
              </p:cNvPr>
              <p:cNvSpPr/>
              <p:nvPr/>
            </p:nvSpPr>
            <p:spPr>
              <a:xfrm>
                <a:off x="3499924" y="3141473"/>
                <a:ext cx="1319732" cy="924450"/>
              </a:xfrm>
              <a:custGeom>
                <a:avLst/>
                <a:gdLst>
                  <a:gd name="connsiteX0" fmla="*/ 11795 w 1319731"/>
                  <a:gd name="connsiteY0" fmla="*/ 921581 h 924449"/>
                  <a:gd name="connsiteX1" fmla="*/ 18170 w 1319731"/>
                  <a:gd name="connsiteY1" fmla="*/ 921581 h 924449"/>
                  <a:gd name="connsiteX2" fmla="*/ 36022 w 1319731"/>
                  <a:gd name="connsiteY2" fmla="*/ 921581 h 924449"/>
                  <a:gd name="connsiteX3" fmla="*/ 106790 w 1319731"/>
                  <a:gd name="connsiteY3" fmla="*/ 921581 h 924449"/>
                  <a:gd name="connsiteX4" fmla="*/ 374562 w 1319731"/>
                  <a:gd name="connsiteY4" fmla="*/ 920943 h 924449"/>
                  <a:gd name="connsiteX5" fmla="*/ 1314312 w 1319731"/>
                  <a:gd name="connsiteY5" fmla="*/ 919668 h 924449"/>
                  <a:gd name="connsiteX6" fmla="*/ 1311762 w 1319731"/>
                  <a:gd name="connsiteY6" fmla="*/ 922218 h 924449"/>
                  <a:gd name="connsiteX7" fmla="*/ 1311762 w 1319731"/>
                  <a:gd name="connsiteY7" fmla="*/ 14982 h 924449"/>
                  <a:gd name="connsiteX8" fmla="*/ 1314950 w 1319731"/>
                  <a:gd name="connsiteY8" fmla="*/ 18170 h 924449"/>
                  <a:gd name="connsiteX9" fmla="*/ 1308575 w 1319731"/>
                  <a:gd name="connsiteY9" fmla="*/ 18170 h 924449"/>
                  <a:gd name="connsiteX10" fmla="*/ 6057 w 1319731"/>
                  <a:gd name="connsiteY10" fmla="*/ 10520 h 924449"/>
                  <a:gd name="connsiteX11" fmla="*/ 8607 w 1319731"/>
                  <a:gd name="connsiteY11" fmla="*/ 7969 h 924449"/>
                  <a:gd name="connsiteX12" fmla="*/ 7332 w 1319731"/>
                  <a:gd name="connsiteY12" fmla="*/ 673573 h 924449"/>
                  <a:gd name="connsiteX13" fmla="*/ 6694 w 1319731"/>
                  <a:gd name="connsiteY13" fmla="*/ 857826 h 924449"/>
                  <a:gd name="connsiteX14" fmla="*/ 6694 w 1319731"/>
                  <a:gd name="connsiteY14" fmla="*/ 905642 h 924449"/>
                  <a:gd name="connsiteX15" fmla="*/ 6694 w 1319731"/>
                  <a:gd name="connsiteY15" fmla="*/ 922218 h 924449"/>
                  <a:gd name="connsiteX16" fmla="*/ 6694 w 1319731"/>
                  <a:gd name="connsiteY16" fmla="*/ 905642 h 924449"/>
                  <a:gd name="connsiteX17" fmla="*/ 6694 w 1319731"/>
                  <a:gd name="connsiteY17" fmla="*/ 857826 h 924449"/>
                  <a:gd name="connsiteX18" fmla="*/ 6057 w 1319731"/>
                  <a:gd name="connsiteY18" fmla="*/ 673573 h 924449"/>
                  <a:gd name="connsiteX19" fmla="*/ 4782 w 1319731"/>
                  <a:gd name="connsiteY19" fmla="*/ 7969 h 924449"/>
                  <a:gd name="connsiteX20" fmla="*/ 4782 w 1319731"/>
                  <a:gd name="connsiteY20" fmla="*/ 4782 h 924449"/>
                  <a:gd name="connsiteX21" fmla="*/ 7332 w 1319731"/>
                  <a:gd name="connsiteY21" fmla="*/ 4782 h 924449"/>
                  <a:gd name="connsiteX22" fmla="*/ 1309850 w 1319731"/>
                  <a:gd name="connsiteY22" fmla="*/ 11157 h 924449"/>
                  <a:gd name="connsiteX23" fmla="*/ 1319413 w 1319731"/>
                  <a:gd name="connsiteY23" fmla="*/ 11157 h 924449"/>
                  <a:gd name="connsiteX24" fmla="*/ 1319413 w 1319731"/>
                  <a:gd name="connsiteY24" fmla="*/ 14345 h 924449"/>
                  <a:gd name="connsiteX25" fmla="*/ 1319413 w 1319731"/>
                  <a:gd name="connsiteY25" fmla="*/ 921581 h 924449"/>
                  <a:gd name="connsiteX26" fmla="*/ 1319413 w 1319731"/>
                  <a:gd name="connsiteY26" fmla="*/ 924768 h 924449"/>
                  <a:gd name="connsiteX27" fmla="*/ 1316863 w 1319731"/>
                  <a:gd name="connsiteY27" fmla="*/ 924768 h 924449"/>
                  <a:gd name="connsiteX28" fmla="*/ 376474 w 1319731"/>
                  <a:gd name="connsiteY28" fmla="*/ 923493 h 924449"/>
                  <a:gd name="connsiteX29" fmla="*/ 108702 w 1319731"/>
                  <a:gd name="connsiteY29" fmla="*/ 922856 h 924449"/>
                  <a:gd name="connsiteX30" fmla="*/ 37934 w 1319731"/>
                  <a:gd name="connsiteY30" fmla="*/ 922856 h 924449"/>
                  <a:gd name="connsiteX31" fmla="*/ 20083 w 1319731"/>
                  <a:gd name="connsiteY31" fmla="*/ 922856 h 924449"/>
                  <a:gd name="connsiteX32" fmla="*/ 11795 w 1319731"/>
                  <a:gd name="connsiteY32" fmla="*/ 921581 h 92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19731" h="924449">
                    <a:moveTo>
                      <a:pt x="11795" y="921581"/>
                    </a:moveTo>
                    <a:lnTo>
                      <a:pt x="18170" y="921581"/>
                    </a:lnTo>
                    <a:lnTo>
                      <a:pt x="36022" y="921581"/>
                    </a:lnTo>
                    <a:lnTo>
                      <a:pt x="106790" y="921581"/>
                    </a:lnTo>
                    <a:lnTo>
                      <a:pt x="374562" y="920943"/>
                    </a:lnTo>
                    <a:lnTo>
                      <a:pt x="1314312" y="919668"/>
                    </a:lnTo>
                    <a:lnTo>
                      <a:pt x="1311762" y="922218"/>
                    </a:lnTo>
                    <a:cubicBezTo>
                      <a:pt x="1311762" y="647434"/>
                      <a:pt x="1311762" y="338859"/>
                      <a:pt x="1311762" y="14982"/>
                    </a:cubicBezTo>
                    <a:lnTo>
                      <a:pt x="1314950" y="18170"/>
                    </a:lnTo>
                    <a:lnTo>
                      <a:pt x="1308575" y="18170"/>
                    </a:lnTo>
                    <a:lnTo>
                      <a:pt x="6057" y="10520"/>
                    </a:lnTo>
                    <a:lnTo>
                      <a:pt x="8607" y="7969"/>
                    </a:lnTo>
                    <a:cubicBezTo>
                      <a:pt x="8607" y="285942"/>
                      <a:pt x="7969" y="514185"/>
                      <a:pt x="7332" y="673573"/>
                    </a:cubicBezTo>
                    <a:cubicBezTo>
                      <a:pt x="7332" y="753267"/>
                      <a:pt x="6694" y="815110"/>
                      <a:pt x="6694" y="857826"/>
                    </a:cubicBezTo>
                    <a:cubicBezTo>
                      <a:pt x="6694" y="878865"/>
                      <a:pt x="6694" y="894803"/>
                      <a:pt x="6694" y="905642"/>
                    </a:cubicBezTo>
                    <a:cubicBezTo>
                      <a:pt x="6694" y="916480"/>
                      <a:pt x="6694" y="922218"/>
                      <a:pt x="6694" y="922218"/>
                    </a:cubicBezTo>
                    <a:cubicBezTo>
                      <a:pt x="6694" y="922218"/>
                      <a:pt x="6694" y="916480"/>
                      <a:pt x="6694" y="905642"/>
                    </a:cubicBezTo>
                    <a:cubicBezTo>
                      <a:pt x="6694" y="894803"/>
                      <a:pt x="6694" y="878227"/>
                      <a:pt x="6694" y="857826"/>
                    </a:cubicBezTo>
                    <a:cubicBezTo>
                      <a:pt x="6694" y="815110"/>
                      <a:pt x="6694" y="753267"/>
                      <a:pt x="6057" y="673573"/>
                    </a:cubicBezTo>
                    <a:cubicBezTo>
                      <a:pt x="6057" y="514185"/>
                      <a:pt x="6057" y="285942"/>
                      <a:pt x="4782" y="7969"/>
                    </a:cubicBezTo>
                    <a:lnTo>
                      <a:pt x="4782" y="4782"/>
                    </a:lnTo>
                    <a:lnTo>
                      <a:pt x="7332" y="4782"/>
                    </a:lnTo>
                    <a:lnTo>
                      <a:pt x="1309850" y="11157"/>
                    </a:lnTo>
                    <a:lnTo>
                      <a:pt x="1319413" y="11157"/>
                    </a:lnTo>
                    <a:lnTo>
                      <a:pt x="1319413" y="14345"/>
                    </a:lnTo>
                    <a:cubicBezTo>
                      <a:pt x="1319413" y="338859"/>
                      <a:pt x="1319413" y="646796"/>
                      <a:pt x="1319413" y="921581"/>
                    </a:cubicBezTo>
                    <a:lnTo>
                      <a:pt x="1319413" y="924768"/>
                    </a:lnTo>
                    <a:lnTo>
                      <a:pt x="1316863" y="924768"/>
                    </a:lnTo>
                    <a:lnTo>
                      <a:pt x="376474" y="923493"/>
                    </a:lnTo>
                    <a:lnTo>
                      <a:pt x="108702" y="922856"/>
                    </a:lnTo>
                    <a:lnTo>
                      <a:pt x="37934" y="922856"/>
                    </a:lnTo>
                    <a:lnTo>
                      <a:pt x="20083" y="922856"/>
                    </a:lnTo>
                    <a:cubicBezTo>
                      <a:pt x="14345" y="921581"/>
                      <a:pt x="11795" y="921581"/>
                      <a:pt x="11795" y="92158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" name="Полилиния: фигура 72">
                <a:extLst>
                  <a:ext uri="{FF2B5EF4-FFF2-40B4-BE49-F238E27FC236}">
                    <a16:creationId xmlns:a16="http://schemas.microsoft.com/office/drawing/2014/main" id="{316505D4-42EF-AF20-2B19-57781930C760}"/>
                  </a:ext>
                </a:extLst>
              </p:cNvPr>
              <p:cNvSpPr/>
              <p:nvPr/>
            </p:nvSpPr>
            <p:spPr>
              <a:xfrm>
                <a:off x="3350100" y="4909404"/>
                <a:ext cx="1606630" cy="12751"/>
              </a:xfrm>
              <a:custGeom>
                <a:avLst/>
                <a:gdLst>
                  <a:gd name="connsiteX0" fmla="*/ 1606311 w 1606629"/>
                  <a:gd name="connsiteY0" fmla="*/ 7969 h 12751"/>
                  <a:gd name="connsiteX1" fmla="*/ 805546 w 1606629"/>
                  <a:gd name="connsiteY1" fmla="*/ 11157 h 12751"/>
                  <a:gd name="connsiteX2" fmla="*/ 4782 w 1606629"/>
                  <a:gd name="connsiteY2" fmla="*/ 7969 h 12751"/>
                  <a:gd name="connsiteX3" fmla="*/ 805546 w 1606629"/>
                  <a:gd name="connsiteY3" fmla="*/ 4782 h 12751"/>
                  <a:gd name="connsiteX4" fmla="*/ 1606311 w 1606629"/>
                  <a:gd name="connsiteY4" fmla="*/ 7969 h 1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6629" h="12751">
                    <a:moveTo>
                      <a:pt x="1606311" y="7969"/>
                    </a:moveTo>
                    <a:cubicBezTo>
                      <a:pt x="1606311" y="9882"/>
                      <a:pt x="1248007" y="11157"/>
                      <a:pt x="805546" y="11157"/>
                    </a:cubicBezTo>
                    <a:cubicBezTo>
                      <a:pt x="363086" y="11157"/>
                      <a:pt x="4782" y="9882"/>
                      <a:pt x="4782" y="7969"/>
                    </a:cubicBezTo>
                    <a:cubicBezTo>
                      <a:pt x="4782" y="6057"/>
                      <a:pt x="363086" y="4782"/>
                      <a:pt x="805546" y="4782"/>
                    </a:cubicBezTo>
                    <a:cubicBezTo>
                      <a:pt x="1248007" y="4782"/>
                      <a:pt x="1606311" y="6057"/>
                      <a:pt x="1606311" y="796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" name="Полилиния: фигура 73">
                <a:extLst>
                  <a:ext uri="{FF2B5EF4-FFF2-40B4-BE49-F238E27FC236}">
                    <a16:creationId xmlns:a16="http://schemas.microsoft.com/office/drawing/2014/main" id="{5F9D5540-D131-72E4-05F8-F9FED1F6594C}"/>
                  </a:ext>
                </a:extLst>
              </p:cNvPr>
              <p:cNvSpPr/>
              <p:nvPr/>
            </p:nvSpPr>
            <p:spPr>
              <a:xfrm>
                <a:off x="4942066" y="4301179"/>
                <a:ext cx="816066" cy="274147"/>
              </a:xfrm>
              <a:custGeom>
                <a:avLst/>
                <a:gdLst>
                  <a:gd name="connsiteX0" fmla="*/ 813197 w 816065"/>
                  <a:gd name="connsiteY0" fmla="*/ 270003 h 274147"/>
                  <a:gd name="connsiteX1" fmla="*/ 803634 w 816065"/>
                  <a:gd name="connsiteY1" fmla="*/ 270641 h 274147"/>
                  <a:gd name="connsiteX2" fmla="*/ 776856 w 816065"/>
                  <a:gd name="connsiteY2" fmla="*/ 271279 h 274147"/>
                  <a:gd name="connsiteX3" fmla="*/ 678673 w 816065"/>
                  <a:gd name="connsiteY3" fmla="*/ 271916 h 274147"/>
                  <a:gd name="connsiteX4" fmla="*/ 353522 w 816065"/>
                  <a:gd name="connsiteY4" fmla="*/ 272553 h 274147"/>
                  <a:gd name="connsiteX5" fmla="*/ 267453 w 816065"/>
                  <a:gd name="connsiteY5" fmla="*/ 272553 h 274147"/>
                  <a:gd name="connsiteX6" fmla="*/ 266815 w 816065"/>
                  <a:gd name="connsiteY6" fmla="*/ 271916 h 274147"/>
                  <a:gd name="connsiteX7" fmla="*/ 78737 w 816065"/>
                  <a:gd name="connsiteY7" fmla="*/ 81926 h 274147"/>
                  <a:gd name="connsiteX8" fmla="*/ 23908 w 816065"/>
                  <a:gd name="connsiteY8" fmla="*/ 25821 h 274147"/>
                  <a:gd name="connsiteX9" fmla="*/ 9244 w 816065"/>
                  <a:gd name="connsiteY9" fmla="*/ 10520 h 274147"/>
                  <a:gd name="connsiteX10" fmla="*/ 4782 w 816065"/>
                  <a:gd name="connsiteY10" fmla="*/ 4782 h 274147"/>
                  <a:gd name="connsiteX11" fmla="*/ 10519 w 816065"/>
                  <a:gd name="connsiteY11" fmla="*/ 9245 h 274147"/>
                  <a:gd name="connsiteX12" fmla="*/ 25821 w 816065"/>
                  <a:gd name="connsiteY12" fmla="*/ 23908 h 274147"/>
                  <a:gd name="connsiteX13" fmla="*/ 81925 w 816065"/>
                  <a:gd name="connsiteY13" fmla="*/ 78738 h 274147"/>
                  <a:gd name="connsiteX14" fmla="*/ 271916 w 816065"/>
                  <a:gd name="connsiteY14" fmla="*/ 266816 h 274147"/>
                  <a:gd name="connsiteX15" fmla="*/ 269366 w 816065"/>
                  <a:gd name="connsiteY15" fmla="*/ 266178 h 274147"/>
                  <a:gd name="connsiteX16" fmla="*/ 354160 w 816065"/>
                  <a:gd name="connsiteY16" fmla="*/ 266178 h 274147"/>
                  <a:gd name="connsiteX17" fmla="*/ 679311 w 816065"/>
                  <a:gd name="connsiteY17" fmla="*/ 266816 h 274147"/>
                  <a:gd name="connsiteX18" fmla="*/ 776856 w 816065"/>
                  <a:gd name="connsiteY18" fmla="*/ 268728 h 274147"/>
                  <a:gd name="connsiteX19" fmla="*/ 803634 w 816065"/>
                  <a:gd name="connsiteY19" fmla="*/ 268728 h 274147"/>
                  <a:gd name="connsiteX20" fmla="*/ 813197 w 816065"/>
                  <a:gd name="connsiteY20" fmla="*/ 270003 h 27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16065" h="274147">
                    <a:moveTo>
                      <a:pt x="813197" y="270003"/>
                    </a:moveTo>
                    <a:cubicBezTo>
                      <a:pt x="810009" y="270641"/>
                      <a:pt x="806821" y="270641"/>
                      <a:pt x="803634" y="270641"/>
                    </a:cubicBezTo>
                    <a:lnTo>
                      <a:pt x="776856" y="271279"/>
                    </a:lnTo>
                    <a:lnTo>
                      <a:pt x="678673" y="271916"/>
                    </a:lnTo>
                    <a:lnTo>
                      <a:pt x="353522" y="272553"/>
                    </a:lnTo>
                    <a:lnTo>
                      <a:pt x="267453" y="272553"/>
                    </a:lnTo>
                    <a:lnTo>
                      <a:pt x="266815" y="271916"/>
                    </a:lnTo>
                    <a:lnTo>
                      <a:pt x="78737" y="81926"/>
                    </a:lnTo>
                    <a:lnTo>
                      <a:pt x="23908" y="25821"/>
                    </a:lnTo>
                    <a:lnTo>
                      <a:pt x="9244" y="10520"/>
                    </a:lnTo>
                    <a:cubicBezTo>
                      <a:pt x="7332" y="8607"/>
                      <a:pt x="6056" y="6695"/>
                      <a:pt x="4782" y="4782"/>
                    </a:cubicBezTo>
                    <a:cubicBezTo>
                      <a:pt x="6694" y="6057"/>
                      <a:pt x="8607" y="7969"/>
                      <a:pt x="10519" y="9245"/>
                    </a:cubicBezTo>
                    <a:lnTo>
                      <a:pt x="25821" y="23908"/>
                    </a:lnTo>
                    <a:lnTo>
                      <a:pt x="81925" y="78738"/>
                    </a:lnTo>
                    <a:lnTo>
                      <a:pt x="271916" y="266816"/>
                    </a:lnTo>
                    <a:lnTo>
                      <a:pt x="269366" y="266178"/>
                    </a:lnTo>
                    <a:lnTo>
                      <a:pt x="354160" y="266178"/>
                    </a:lnTo>
                    <a:lnTo>
                      <a:pt x="679311" y="266816"/>
                    </a:lnTo>
                    <a:lnTo>
                      <a:pt x="776856" y="268728"/>
                    </a:lnTo>
                    <a:lnTo>
                      <a:pt x="803634" y="268728"/>
                    </a:lnTo>
                    <a:cubicBezTo>
                      <a:pt x="806821" y="268728"/>
                      <a:pt x="810009" y="269366"/>
                      <a:pt x="813197" y="2700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5" name="Полилиния: фигура 74">
                <a:extLst>
                  <a:ext uri="{FF2B5EF4-FFF2-40B4-BE49-F238E27FC236}">
                    <a16:creationId xmlns:a16="http://schemas.microsoft.com/office/drawing/2014/main" id="{1F4C5CF5-813E-BFCD-EEDE-1C8A3F3CB643}"/>
                  </a:ext>
                </a:extLst>
              </p:cNvPr>
              <p:cNvSpPr/>
              <p:nvPr/>
            </p:nvSpPr>
            <p:spPr>
              <a:xfrm>
                <a:off x="4908276" y="4265477"/>
                <a:ext cx="95633" cy="95633"/>
              </a:xfrm>
              <a:custGeom>
                <a:avLst/>
                <a:gdLst>
                  <a:gd name="connsiteX0" fmla="*/ 92764 w 95632"/>
                  <a:gd name="connsiteY0" fmla="*/ 48773 h 95632"/>
                  <a:gd name="connsiteX1" fmla="*/ 48773 w 95632"/>
                  <a:gd name="connsiteY1" fmla="*/ 92764 h 95632"/>
                  <a:gd name="connsiteX2" fmla="*/ 4781 w 95632"/>
                  <a:gd name="connsiteY2" fmla="*/ 48773 h 95632"/>
                  <a:gd name="connsiteX3" fmla="*/ 48773 w 95632"/>
                  <a:gd name="connsiteY3" fmla="*/ 4782 h 95632"/>
                  <a:gd name="connsiteX4" fmla="*/ 92764 w 95632"/>
                  <a:gd name="connsiteY4" fmla="*/ 48773 h 9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632" h="95632">
                    <a:moveTo>
                      <a:pt x="92764" y="48773"/>
                    </a:moveTo>
                    <a:cubicBezTo>
                      <a:pt x="92764" y="73069"/>
                      <a:pt x="73068" y="92764"/>
                      <a:pt x="48773" y="92764"/>
                    </a:cubicBezTo>
                    <a:cubicBezTo>
                      <a:pt x="24477" y="92764"/>
                      <a:pt x="4781" y="73069"/>
                      <a:pt x="4781" y="48773"/>
                    </a:cubicBezTo>
                    <a:cubicBezTo>
                      <a:pt x="4781" y="24477"/>
                      <a:pt x="24477" y="4782"/>
                      <a:pt x="48773" y="4782"/>
                    </a:cubicBezTo>
                    <a:cubicBezTo>
                      <a:pt x="73068" y="4782"/>
                      <a:pt x="92764" y="24477"/>
                      <a:pt x="92764" y="4877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6" name="Полилиния: фигура 75">
                <a:extLst>
                  <a:ext uri="{FF2B5EF4-FFF2-40B4-BE49-F238E27FC236}">
                    <a16:creationId xmlns:a16="http://schemas.microsoft.com/office/drawing/2014/main" id="{47E0A79C-8AC7-DB42-7CD2-69EF3BD784DD}"/>
                  </a:ext>
                </a:extLst>
              </p:cNvPr>
              <p:cNvSpPr/>
              <p:nvPr/>
            </p:nvSpPr>
            <p:spPr>
              <a:xfrm>
                <a:off x="5502474" y="4116290"/>
                <a:ext cx="720433" cy="720433"/>
              </a:xfrm>
              <a:custGeom>
                <a:avLst/>
                <a:gdLst>
                  <a:gd name="connsiteX0" fmla="*/ 721390 w 720433"/>
                  <a:gd name="connsiteY0" fmla="*/ 363086 h 720433"/>
                  <a:gd name="connsiteX1" fmla="*/ 363086 w 720433"/>
                  <a:gd name="connsiteY1" fmla="*/ 721390 h 720433"/>
                  <a:gd name="connsiteX2" fmla="*/ 4782 w 720433"/>
                  <a:gd name="connsiteY2" fmla="*/ 363086 h 720433"/>
                  <a:gd name="connsiteX3" fmla="*/ 363086 w 720433"/>
                  <a:gd name="connsiteY3" fmla="*/ 4781 h 720433"/>
                  <a:gd name="connsiteX4" fmla="*/ 721390 w 720433"/>
                  <a:gd name="connsiteY4" fmla="*/ 363086 h 72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0433" h="720433">
                    <a:moveTo>
                      <a:pt x="721390" y="363086"/>
                    </a:moveTo>
                    <a:cubicBezTo>
                      <a:pt x="721390" y="560971"/>
                      <a:pt x="560971" y="721390"/>
                      <a:pt x="363086" y="721390"/>
                    </a:cubicBezTo>
                    <a:cubicBezTo>
                      <a:pt x="165200" y="721390"/>
                      <a:pt x="4782" y="560971"/>
                      <a:pt x="4782" y="363086"/>
                    </a:cubicBezTo>
                    <a:cubicBezTo>
                      <a:pt x="4782" y="165200"/>
                      <a:pt x="165200" y="4781"/>
                      <a:pt x="363086" y="4781"/>
                    </a:cubicBezTo>
                    <a:cubicBezTo>
                      <a:pt x="560971" y="4781"/>
                      <a:pt x="721390" y="165200"/>
                      <a:pt x="721390" y="363086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7" name="Полилиния: фигура 76">
                <a:extLst>
                  <a:ext uri="{FF2B5EF4-FFF2-40B4-BE49-F238E27FC236}">
                    <a16:creationId xmlns:a16="http://schemas.microsoft.com/office/drawing/2014/main" id="{B507E555-05D7-1539-E631-796222CB5C05}"/>
                  </a:ext>
                </a:extLst>
              </p:cNvPr>
              <p:cNvSpPr/>
              <p:nvPr/>
            </p:nvSpPr>
            <p:spPr>
              <a:xfrm>
                <a:off x="5720485" y="4320803"/>
                <a:ext cx="286898" cy="312400"/>
              </a:xfrm>
              <a:custGeom>
                <a:avLst/>
                <a:gdLst>
                  <a:gd name="connsiteX0" fmla="*/ 174402 w 286898"/>
                  <a:gd name="connsiteY0" fmla="*/ 163672 h 312400"/>
                  <a:gd name="connsiteX1" fmla="*/ 223493 w 286898"/>
                  <a:gd name="connsiteY1" fmla="*/ 87166 h 312400"/>
                  <a:gd name="connsiteX2" fmla="*/ 150813 w 286898"/>
                  <a:gd name="connsiteY2" fmla="*/ 4922 h 312400"/>
                  <a:gd name="connsiteX3" fmla="*/ 68568 w 286898"/>
                  <a:gd name="connsiteY3" fmla="*/ 77603 h 312400"/>
                  <a:gd name="connsiteX4" fmla="*/ 68568 w 286898"/>
                  <a:gd name="connsiteY4" fmla="*/ 85891 h 312400"/>
                  <a:gd name="connsiteX5" fmla="*/ 118935 w 286898"/>
                  <a:gd name="connsiteY5" fmla="*/ 163035 h 312400"/>
                  <a:gd name="connsiteX6" fmla="*/ 4813 w 286898"/>
                  <a:gd name="connsiteY6" fmla="*/ 310947 h 312400"/>
                  <a:gd name="connsiteX7" fmla="*/ 287249 w 286898"/>
                  <a:gd name="connsiteY7" fmla="*/ 312222 h 312400"/>
                  <a:gd name="connsiteX8" fmla="*/ 174402 w 286898"/>
                  <a:gd name="connsiteY8" fmla="*/ 163672 h 31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898" h="312400">
                    <a:moveTo>
                      <a:pt x="174402" y="163672"/>
                    </a:moveTo>
                    <a:cubicBezTo>
                      <a:pt x="204367" y="150284"/>
                      <a:pt x="224131" y="120319"/>
                      <a:pt x="223493" y="87166"/>
                    </a:cubicBezTo>
                    <a:cubicBezTo>
                      <a:pt x="226044" y="44450"/>
                      <a:pt x="193528" y="7472"/>
                      <a:pt x="150813" y="4922"/>
                    </a:cubicBezTo>
                    <a:cubicBezTo>
                      <a:pt x="108097" y="2372"/>
                      <a:pt x="71119" y="34887"/>
                      <a:pt x="68568" y="77603"/>
                    </a:cubicBezTo>
                    <a:cubicBezTo>
                      <a:pt x="68568" y="80153"/>
                      <a:pt x="68568" y="83341"/>
                      <a:pt x="68568" y="85891"/>
                    </a:cubicBezTo>
                    <a:cubicBezTo>
                      <a:pt x="67931" y="119681"/>
                      <a:pt x="87695" y="149646"/>
                      <a:pt x="118935" y="163035"/>
                    </a:cubicBezTo>
                    <a:cubicBezTo>
                      <a:pt x="-287" y="180886"/>
                      <a:pt x="4813" y="310947"/>
                      <a:pt x="4813" y="310947"/>
                    </a:cubicBezTo>
                    <a:lnTo>
                      <a:pt x="287249" y="312222"/>
                    </a:lnTo>
                    <a:cubicBezTo>
                      <a:pt x="286611" y="312859"/>
                      <a:pt x="292987" y="181524"/>
                      <a:pt x="174402" y="1636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8" name="Полилиния: фигура 77">
                <a:extLst>
                  <a:ext uri="{FF2B5EF4-FFF2-40B4-BE49-F238E27FC236}">
                    <a16:creationId xmlns:a16="http://schemas.microsoft.com/office/drawing/2014/main" id="{0A9EE3FC-606B-E357-1B27-1910D6DA2757}"/>
                  </a:ext>
                </a:extLst>
              </p:cNvPr>
              <p:cNvSpPr/>
              <p:nvPr/>
            </p:nvSpPr>
            <p:spPr>
              <a:xfrm>
                <a:off x="2338305" y="2630795"/>
                <a:ext cx="1064711" cy="567421"/>
              </a:xfrm>
              <a:custGeom>
                <a:avLst/>
                <a:gdLst>
                  <a:gd name="connsiteX0" fmla="*/ 4782 w 1064711"/>
                  <a:gd name="connsiteY0" fmla="*/ 7332 h 567420"/>
                  <a:gd name="connsiteX1" fmla="*/ 7332 w 1064711"/>
                  <a:gd name="connsiteY1" fmla="*/ 7332 h 567420"/>
                  <a:gd name="connsiteX2" fmla="*/ 15620 w 1064711"/>
                  <a:gd name="connsiteY2" fmla="*/ 7332 h 567420"/>
                  <a:gd name="connsiteX3" fmla="*/ 48135 w 1064711"/>
                  <a:gd name="connsiteY3" fmla="*/ 7332 h 567420"/>
                  <a:gd name="connsiteX4" fmla="*/ 167357 w 1064711"/>
                  <a:gd name="connsiteY4" fmla="*/ 6694 h 567420"/>
                  <a:gd name="connsiteX5" fmla="*/ 572840 w 1064711"/>
                  <a:gd name="connsiteY5" fmla="*/ 4782 h 567420"/>
                  <a:gd name="connsiteX6" fmla="*/ 574115 w 1064711"/>
                  <a:gd name="connsiteY6" fmla="*/ 4782 h 567420"/>
                  <a:gd name="connsiteX7" fmla="*/ 574753 w 1064711"/>
                  <a:gd name="connsiteY7" fmla="*/ 6057 h 567420"/>
                  <a:gd name="connsiteX8" fmla="*/ 632770 w 1064711"/>
                  <a:gd name="connsiteY8" fmla="*/ 72362 h 567420"/>
                  <a:gd name="connsiteX9" fmla="*/ 936882 w 1064711"/>
                  <a:gd name="connsiteY9" fmla="*/ 422378 h 567420"/>
                  <a:gd name="connsiteX10" fmla="*/ 1028690 w 1064711"/>
                  <a:gd name="connsiteY10" fmla="*/ 528849 h 567420"/>
                  <a:gd name="connsiteX11" fmla="*/ 1053554 w 1064711"/>
                  <a:gd name="connsiteY11" fmla="*/ 558176 h 567420"/>
                  <a:gd name="connsiteX12" fmla="*/ 1059930 w 1064711"/>
                  <a:gd name="connsiteY12" fmla="*/ 565827 h 567420"/>
                  <a:gd name="connsiteX13" fmla="*/ 1061842 w 1064711"/>
                  <a:gd name="connsiteY13" fmla="*/ 568377 h 567420"/>
                  <a:gd name="connsiteX14" fmla="*/ 1059292 w 1064711"/>
                  <a:gd name="connsiteY14" fmla="*/ 565827 h 567420"/>
                  <a:gd name="connsiteX15" fmla="*/ 1052279 w 1064711"/>
                  <a:gd name="connsiteY15" fmla="*/ 558814 h 567420"/>
                  <a:gd name="connsiteX16" fmla="*/ 1026777 w 1064711"/>
                  <a:gd name="connsiteY16" fmla="*/ 530124 h 567420"/>
                  <a:gd name="connsiteX17" fmla="*/ 933694 w 1064711"/>
                  <a:gd name="connsiteY17" fmla="*/ 424928 h 567420"/>
                  <a:gd name="connsiteX18" fmla="*/ 628307 w 1064711"/>
                  <a:gd name="connsiteY18" fmla="*/ 76187 h 567420"/>
                  <a:gd name="connsiteX19" fmla="*/ 570927 w 1064711"/>
                  <a:gd name="connsiteY19" fmla="*/ 9882 h 567420"/>
                  <a:gd name="connsiteX20" fmla="*/ 573478 w 1064711"/>
                  <a:gd name="connsiteY20" fmla="*/ 11157 h 567420"/>
                  <a:gd name="connsiteX21" fmla="*/ 169270 w 1064711"/>
                  <a:gd name="connsiteY21" fmla="*/ 9882 h 567420"/>
                  <a:gd name="connsiteX22" fmla="*/ 50048 w 1064711"/>
                  <a:gd name="connsiteY22" fmla="*/ 9244 h 567420"/>
                  <a:gd name="connsiteX23" fmla="*/ 17533 w 1064711"/>
                  <a:gd name="connsiteY23" fmla="*/ 8607 h 567420"/>
                  <a:gd name="connsiteX24" fmla="*/ 9244 w 1064711"/>
                  <a:gd name="connsiteY24" fmla="*/ 8607 h 567420"/>
                  <a:gd name="connsiteX25" fmla="*/ 4782 w 1064711"/>
                  <a:gd name="connsiteY25" fmla="*/ 7332 h 567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64711" h="567420">
                    <a:moveTo>
                      <a:pt x="4782" y="7332"/>
                    </a:moveTo>
                    <a:cubicBezTo>
                      <a:pt x="5419" y="7332"/>
                      <a:pt x="6694" y="7332"/>
                      <a:pt x="7332" y="7332"/>
                    </a:cubicBezTo>
                    <a:lnTo>
                      <a:pt x="15620" y="7332"/>
                    </a:lnTo>
                    <a:lnTo>
                      <a:pt x="48135" y="7332"/>
                    </a:lnTo>
                    <a:lnTo>
                      <a:pt x="167357" y="6694"/>
                    </a:lnTo>
                    <a:lnTo>
                      <a:pt x="572840" y="4782"/>
                    </a:lnTo>
                    <a:lnTo>
                      <a:pt x="574115" y="4782"/>
                    </a:lnTo>
                    <a:lnTo>
                      <a:pt x="574753" y="6057"/>
                    </a:lnTo>
                    <a:cubicBezTo>
                      <a:pt x="593242" y="27096"/>
                      <a:pt x="612368" y="49410"/>
                      <a:pt x="632770" y="72362"/>
                    </a:cubicBezTo>
                    <a:lnTo>
                      <a:pt x="936882" y="422378"/>
                    </a:lnTo>
                    <a:lnTo>
                      <a:pt x="1028690" y="528849"/>
                    </a:lnTo>
                    <a:lnTo>
                      <a:pt x="1053554" y="558176"/>
                    </a:lnTo>
                    <a:lnTo>
                      <a:pt x="1059930" y="565827"/>
                    </a:lnTo>
                    <a:cubicBezTo>
                      <a:pt x="1060567" y="566465"/>
                      <a:pt x="1061205" y="567740"/>
                      <a:pt x="1061842" y="568377"/>
                    </a:cubicBezTo>
                    <a:lnTo>
                      <a:pt x="1059292" y="565827"/>
                    </a:lnTo>
                    <a:lnTo>
                      <a:pt x="1052279" y="558814"/>
                    </a:lnTo>
                    <a:lnTo>
                      <a:pt x="1026777" y="530124"/>
                    </a:lnTo>
                    <a:cubicBezTo>
                      <a:pt x="1004462" y="504622"/>
                      <a:pt x="972585" y="468919"/>
                      <a:pt x="933694" y="424928"/>
                    </a:cubicBezTo>
                    <a:lnTo>
                      <a:pt x="628307" y="76187"/>
                    </a:lnTo>
                    <a:lnTo>
                      <a:pt x="570927" y="9882"/>
                    </a:lnTo>
                    <a:lnTo>
                      <a:pt x="573478" y="11157"/>
                    </a:lnTo>
                    <a:lnTo>
                      <a:pt x="169270" y="9882"/>
                    </a:lnTo>
                    <a:lnTo>
                      <a:pt x="50048" y="9244"/>
                    </a:lnTo>
                    <a:lnTo>
                      <a:pt x="17533" y="8607"/>
                    </a:lnTo>
                    <a:lnTo>
                      <a:pt x="9244" y="8607"/>
                    </a:lnTo>
                    <a:lnTo>
                      <a:pt x="4782" y="7332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9" name="Полилиния: фигура 78">
                <a:extLst>
                  <a:ext uri="{FF2B5EF4-FFF2-40B4-BE49-F238E27FC236}">
                    <a16:creationId xmlns:a16="http://schemas.microsoft.com/office/drawing/2014/main" id="{94CC9D50-F4F8-B955-4A6D-1362C7062F78}"/>
                  </a:ext>
                </a:extLst>
              </p:cNvPr>
              <p:cNvSpPr/>
              <p:nvPr/>
            </p:nvSpPr>
            <p:spPr>
              <a:xfrm>
                <a:off x="3350737" y="3149762"/>
                <a:ext cx="95633" cy="95633"/>
              </a:xfrm>
              <a:custGeom>
                <a:avLst/>
                <a:gdLst>
                  <a:gd name="connsiteX0" fmla="*/ 92764 w 95632"/>
                  <a:gd name="connsiteY0" fmla="*/ 48773 h 95632"/>
                  <a:gd name="connsiteX1" fmla="*/ 48773 w 95632"/>
                  <a:gd name="connsiteY1" fmla="*/ 92764 h 95632"/>
                  <a:gd name="connsiteX2" fmla="*/ 4782 w 95632"/>
                  <a:gd name="connsiteY2" fmla="*/ 48773 h 95632"/>
                  <a:gd name="connsiteX3" fmla="*/ 48773 w 95632"/>
                  <a:gd name="connsiteY3" fmla="*/ 4782 h 95632"/>
                  <a:gd name="connsiteX4" fmla="*/ 92764 w 95632"/>
                  <a:gd name="connsiteY4" fmla="*/ 48773 h 9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632" h="95632">
                    <a:moveTo>
                      <a:pt x="92764" y="48773"/>
                    </a:moveTo>
                    <a:cubicBezTo>
                      <a:pt x="92764" y="73068"/>
                      <a:pt x="73068" y="92764"/>
                      <a:pt x="48773" y="92764"/>
                    </a:cubicBezTo>
                    <a:cubicBezTo>
                      <a:pt x="24477" y="92764"/>
                      <a:pt x="4782" y="73068"/>
                      <a:pt x="4782" y="48773"/>
                    </a:cubicBezTo>
                    <a:cubicBezTo>
                      <a:pt x="4782" y="24477"/>
                      <a:pt x="24477" y="4782"/>
                      <a:pt x="48773" y="4782"/>
                    </a:cubicBezTo>
                    <a:cubicBezTo>
                      <a:pt x="73068" y="4782"/>
                      <a:pt x="92764" y="24477"/>
                      <a:pt x="92764" y="4877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0" name="Полилиния: фигура 79">
                <a:extLst>
                  <a:ext uri="{FF2B5EF4-FFF2-40B4-BE49-F238E27FC236}">
                    <a16:creationId xmlns:a16="http://schemas.microsoft.com/office/drawing/2014/main" id="{A99D0A64-974C-C6E3-E45F-61C9B87496FB}"/>
                  </a:ext>
                </a:extLst>
              </p:cNvPr>
              <p:cNvSpPr/>
              <p:nvPr/>
            </p:nvSpPr>
            <p:spPr>
              <a:xfrm>
                <a:off x="1694378" y="2215749"/>
                <a:ext cx="720433" cy="720433"/>
              </a:xfrm>
              <a:custGeom>
                <a:avLst/>
                <a:gdLst>
                  <a:gd name="connsiteX0" fmla="*/ 721390 w 720433"/>
                  <a:gd name="connsiteY0" fmla="*/ 363086 h 720433"/>
                  <a:gd name="connsiteX1" fmla="*/ 363086 w 720433"/>
                  <a:gd name="connsiteY1" fmla="*/ 721390 h 720433"/>
                  <a:gd name="connsiteX2" fmla="*/ 4782 w 720433"/>
                  <a:gd name="connsiteY2" fmla="*/ 363086 h 720433"/>
                  <a:gd name="connsiteX3" fmla="*/ 363086 w 720433"/>
                  <a:gd name="connsiteY3" fmla="*/ 4782 h 720433"/>
                  <a:gd name="connsiteX4" fmla="*/ 721390 w 720433"/>
                  <a:gd name="connsiteY4" fmla="*/ 363086 h 72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0433" h="720433">
                    <a:moveTo>
                      <a:pt x="721390" y="363086"/>
                    </a:moveTo>
                    <a:cubicBezTo>
                      <a:pt x="721390" y="560971"/>
                      <a:pt x="560971" y="721390"/>
                      <a:pt x="363086" y="721390"/>
                    </a:cubicBezTo>
                    <a:cubicBezTo>
                      <a:pt x="165200" y="721390"/>
                      <a:pt x="4782" y="560971"/>
                      <a:pt x="4782" y="363086"/>
                    </a:cubicBezTo>
                    <a:cubicBezTo>
                      <a:pt x="4782" y="165200"/>
                      <a:pt x="165200" y="4782"/>
                      <a:pt x="363086" y="4782"/>
                    </a:cubicBezTo>
                    <a:cubicBezTo>
                      <a:pt x="560971" y="4782"/>
                      <a:pt x="721390" y="165200"/>
                      <a:pt x="721390" y="363086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id="{BF4E72BC-2D28-613C-A1F8-5FCF30D997BC}"/>
                  </a:ext>
                </a:extLst>
              </p:cNvPr>
              <p:cNvSpPr/>
              <p:nvPr/>
            </p:nvSpPr>
            <p:spPr>
              <a:xfrm>
                <a:off x="1888194" y="2410202"/>
                <a:ext cx="337902" cy="337902"/>
              </a:xfrm>
              <a:custGeom>
                <a:avLst/>
                <a:gdLst>
                  <a:gd name="connsiteX0" fmla="*/ 98502 w 337902"/>
                  <a:gd name="connsiteY0" fmla="*/ 51960 h 337902"/>
                  <a:gd name="connsiteX1" fmla="*/ 131654 w 337902"/>
                  <a:gd name="connsiteY1" fmla="*/ 37934 h 337902"/>
                  <a:gd name="connsiteX2" fmla="*/ 138667 w 337902"/>
                  <a:gd name="connsiteY2" fmla="*/ 5419 h 337902"/>
                  <a:gd name="connsiteX3" fmla="*/ 194134 w 337902"/>
                  <a:gd name="connsiteY3" fmla="*/ 4782 h 337902"/>
                  <a:gd name="connsiteX4" fmla="*/ 202423 w 337902"/>
                  <a:gd name="connsiteY4" fmla="*/ 37297 h 337902"/>
                  <a:gd name="connsiteX5" fmla="*/ 236213 w 337902"/>
                  <a:gd name="connsiteY5" fmla="*/ 50685 h 337902"/>
                  <a:gd name="connsiteX6" fmla="*/ 264265 w 337902"/>
                  <a:gd name="connsiteY6" fmla="*/ 32196 h 337902"/>
                  <a:gd name="connsiteX7" fmla="*/ 303793 w 337902"/>
                  <a:gd name="connsiteY7" fmla="*/ 70449 h 337902"/>
                  <a:gd name="connsiteX8" fmla="*/ 286579 w 337902"/>
                  <a:gd name="connsiteY8" fmla="*/ 99139 h 337902"/>
                  <a:gd name="connsiteX9" fmla="*/ 300606 w 337902"/>
                  <a:gd name="connsiteY9" fmla="*/ 132292 h 337902"/>
                  <a:gd name="connsiteX10" fmla="*/ 333121 w 337902"/>
                  <a:gd name="connsiteY10" fmla="*/ 139305 h 337902"/>
                  <a:gd name="connsiteX11" fmla="*/ 333758 w 337902"/>
                  <a:gd name="connsiteY11" fmla="*/ 194772 h 337902"/>
                  <a:gd name="connsiteX12" fmla="*/ 301243 w 337902"/>
                  <a:gd name="connsiteY12" fmla="*/ 203060 h 337902"/>
                  <a:gd name="connsiteX13" fmla="*/ 287855 w 337902"/>
                  <a:gd name="connsiteY13" fmla="*/ 236850 h 337902"/>
                  <a:gd name="connsiteX14" fmla="*/ 306344 w 337902"/>
                  <a:gd name="connsiteY14" fmla="*/ 264903 h 337902"/>
                  <a:gd name="connsiteX15" fmla="*/ 268090 w 337902"/>
                  <a:gd name="connsiteY15" fmla="*/ 304431 h 337902"/>
                  <a:gd name="connsiteX16" fmla="*/ 239401 w 337902"/>
                  <a:gd name="connsiteY16" fmla="*/ 287217 h 337902"/>
                  <a:gd name="connsiteX17" fmla="*/ 206248 w 337902"/>
                  <a:gd name="connsiteY17" fmla="*/ 301243 h 337902"/>
                  <a:gd name="connsiteX18" fmla="*/ 199235 w 337902"/>
                  <a:gd name="connsiteY18" fmla="*/ 333758 h 337902"/>
                  <a:gd name="connsiteX19" fmla="*/ 143768 w 337902"/>
                  <a:gd name="connsiteY19" fmla="*/ 334396 h 337902"/>
                  <a:gd name="connsiteX20" fmla="*/ 135480 w 337902"/>
                  <a:gd name="connsiteY20" fmla="*/ 301881 h 337902"/>
                  <a:gd name="connsiteX21" fmla="*/ 102327 w 337902"/>
                  <a:gd name="connsiteY21" fmla="*/ 288492 h 337902"/>
                  <a:gd name="connsiteX22" fmla="*/ 74275 w 337902"/>
                  <a:gd name="connsiteY22" fmla="*/ 306343 h 337902"/>
                  <a:gd name="connsiteX23" fmla="*/ 34747 w 337902"/>
                  <a:gd name="connsiteY23" fmla="*/ 268090 h 337902"/>
                  <a:gd name="connsiteX24" fmla="*/ 51960 w 337902"/>
                  <a:gd name="connsiteY24" fmla="*/ 239401 h 337902"/>
                  <a:gd name="connsiteX25" fmla="*/ 37934 w 337902"/>
                  <a:gd name="connsiteY25" fmla="*/ 206248 h 337902"/>
                  <a:gd name="connsiteX26" fmla="*/ 5419 w 337902"/>
                  <a:gd name="connsiteY26" fmla="*/ 199235 h 337902"/>
                  <a:gd name="connsiteX27" fmla="*/ 4782 w 337902"/>
                  <a:gd name="connsiteY27" fmla="*/ 143768 h 337902"/>
                  <a:gd name="connsiteX28" fmla="*/ 37297 w 337902"/>
                  <a:gd name="connsiteY28" fmla="*/ 135480 h 337902"/>
                  <a:gd name="connsiteX29" fmla="*/ 50685 w 337902"/>
                  <a:gd name="connsiteY29" fmla="*/ 102327 h 337902"/>
                  <a:gd name="connsiteX30" fmla="*/ 32196 w 337902"/>
                  <a:gd name="connsiteY30" fmla="*/ 74275 h 337902"/>
                  <a:gd name="connsiteX31" fmla="*/ 70449 w 337902"/>
                  <a:gd name="connsiteY31" fmla="*/ 34747 h 337902"/>
                  <a:gd name="connsiteX32" fmla="*/ 98502 w 337902"/>
                  <a:gd name="connsiteY32" fmla="*/ 51960 h 337902"/>
                  <a:gd name="connsiteX33" fmla="*/ 128467 w 337902"/>
                  <a:gd name="connsiteY33" fmla="*/ 125279 h 337902"/>
                  <a:gd name="connsiteX34" fmla="*/ 129104 w 337902"/>
                  <a:gd name="connsiteY34" fmla="*/ 210073 h 337902"/>
                  <a:gd name="connsiteX35" fmla="*/ 213899 w 337902"/>
                  <a:gd name="connsiteY35" fmla="*/ 209436 h 337902"/>
                  <a:gd name="connsiteX36" fmla="*/ 213261 w 337902"/>
                  <a:gd name="connsiteY36" fmla="*/ 124641 h 337902"/>
                  <a:gd name="connsiteX37" fmla="*/ 212623 w 337902"/>
                  <a:gd name="connsiteY37" fmla="*/ 124004 h 337902"/>
                  <a:gd name="connsiteX38" fmla="*/ 128467 w 337902"/>
                  <a:gd name="connsiteY38" fmla="*/ 125279 h 33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37902" h="337902">
                    <a:moveTo>
                      <a:pt x="98502" y="51960"/>
                    </a:moveTo>
                    <a:cubicBezTo>
                      <a:pt x="108703" y="45585"/>
                      <a:pt x="120178" y="41122"/>
                      <a:pt x="131654" y="37934"/>
                    </a:cubicBezTo>
                    <a:lnTo>
                      <a:pt x="138667" y="5419"/>
                    </a:lnTo>
                    <a:lnTo>
                      <a:pt x="194134" y="4782"/>
                    </a:lnTo>
                    <a:lnTo>
                      <a:pt x="202423" y="37297"/>
                    </a:lnTo>
                    <a:cubicBezTo>
                      <a:pt x="213899" y="40485"/>
                      <a:pt x="225374" y="44947"/>
                      <a:pt x="236213" y="50685"/>
                    </a:cubicBezTo>
                    <a:lnTo>
                      <a:pt x="264265" y="32196"/>
                    </a:lnTo>
                    <a:lnTo>
                      <a:pt x="303793" y="70449"/>
                    </a:lnTo>
                    <a:lnTo>
                      <a:pt x="286579" y="99139"/>
                    </a:lnTo>
                    <a:cubicBezTo>
                      <a:pt x="292955" y="109340"/>
                      <a:pt x="297418" y="120816"/>
                      <a:pt x="300606" y="132292"/>
                    </a:cubicBezTo>
                    <a:lnTo>
                      <a:pt x="333121" y="139305"/>
                    </a:lnTo>
                    <a:lnTo>
                      <a:pt x="333758" y="194772"/>
                    </a:lnTo>
                    <a:lnTo>
                      <a:pt x="301243" y="203060"/>
                    </a:lnTo>
                    <a:cubicBezTo>
                      <a:pt x="298055" y="214536"/>
                      <a:pt x="294230" y="226012"/>
                      <a:pt x="287855" y="236850"/>
                    </a:cubicBezTo>
                    <a:lnTo>
                      <a:pt x="306344" y="264903"/>
                    </a:lnTo>
                    <a:lnTo>
                      <a:pt x="268090" y="304431"/>
                    </a:lnTo>
                    <a:lnTo>
                      <a:pt x="239401" y="287217"/>
                    </a:lnTo>
                    <a:cubicBezTo>
                      <a:pt x="229200" y="293592"/>
                      <a:pt x="217724" y="298055"/>
                      <a:pt x="206248" y="301243"/>
                    </a:cubicBezTo>
                    <a:lnTo>
                      <a:pt x="199235" y="333758"/>
                    </a:lnTo>
                    <a:lnTo>
                      <a:pt x="143768" y="334396"/>
                    </a:lnTo>
                    <a:lnTo>
                      <a:pt x="135480" y="301881"/>
                    </a:lnTo>
                    <a:cubicBezTo>
                      <a:pt x="124004" y="298693"/>
                      <a:pt x="112528" y="294868"/>
                      <a:pt x="102327" y="288492"/>
                    </a:cubicBezTo>
                    <a:lnTo>
                      <a:pt x="74275" y="306343"/>
                    </a:lnTo>
                    <a:lnTo>
                      <a:pt x="34747" y="268090"/>
                    </a:lnTo>
                    <a:lnTo>
                      <a:pt x="51960" y="239401"/>
                    </a:lnTo>
                    <a:cubicBezTo>
                      <a:pt x="45585" y="229200"/>
                      <a:pt x="41122" y="217724"/>
                      <a:pt x="37934" y="206248"/>
                    </a:cubicBezTo>
                    <a:lnTo>
                      <a:pt x="5419" y="199235"/>
                    </a:lnTo>
                    <a:lnTo>
                      <a:pt x="4782" y="143768"/>
                    </a:lnTo>
                    <a:lnTo>
                      <a:pt x="37297" y="135480"/>
                    </a:lnTo>
                    <a:cubicBezTo>
                      <a:pt x="40485" y="124004"/>
                      <a:pt x="44947" y="112528"/>
                      <a:pt x="50685" y="102327"/>
                    </a:cubicBezTo>
                    <a:lnTo>
                      <a:pt x="32196" y="74275"/>
                    </a:lnTo>
                    <a:lnTo>
                      <a:pt x="70449" y="34747"/>
                    </a:lnTo>
                    <a:lnTo>
                      <a:pt x="98502" y="51960"/>
                    </a:lnTo>
                    <a:close/>
                    <a:moveTo>
                      <a:pt x="128467" y="125279"/>
                    </a:moveTo>
                    <a:cubicBezTo>
                      <a:pt x="105515" y="148868"/>
                      <a:pt x="105515" y="186484"/>
                      <a:pt x="129104" y="210073"/>
                    </a:cubicBezTo>
                    <a:cubicBezTo>
                      <a:pt x="152694" y="233025"/>
                      <a:pt x="190309" y="233025"/>
                      <a:pt x="213899" y="209436"/>
                    </a:cubicBezTo>
                    <a:cubicBezTo>
                      <a:pt x="236850" y="185846"/>
                      <a:pt x="236850" y="148231"/>
                      <a:pt x="213261" y="124641"/>
                    </a:cubicBezTo>
                    <a:cubicBezTo>
                      <a:pt x="213261" y="124641"/>
                      <a:pt x="212623" y="124004"/>
                      <a:pt x="212623" y="124004"/>
                    </a:cubicBezTo>
                    <a:cubicBezTo>
                      <a:pt x="188396" y="101689"/>
                      <a:pt x="151419" y="102327"/>
                      <a:pt x="128467" y="1252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2" name="Полилиния: фигура 81">
                <a:extLst>
                  <a:ext uri="{FF2B5EF4-FFF2-40B4-BE49-F238E27FC236}">
                    <a16:creationId xmlns:a16="http://schemas.microsoft.com/office/drawing/2014/main" id="{09D8EA64-34A8-F97E-7075-4EFA526A2237}"/>
                  </a:ext>
                </a:extLst>
              </p:cNvPr>
              <p:cNvSpPr/>
              <p:nvPr/>
            </p:nvSpPr>
            <p:spPr>
              <a:xfrm>
                <a:off x="1992699" y="2511668"/>
                <a:ext cx="127510" cy="127510"/>
              </a:xfrm>
              <a:custGeom>
                <a:avLst/>
                <a:gdLst>
                  <a:gd name="connsiteX0" fmla="*/ 23962 w 127510"/>
                  <a:gd name="connsiteY0" fmla="*/ 23813 h 127510"/>
                  <a:gd name="connsiteX1" fmla="*/ 34800 w 127510"/>
                  <a:gd name="connsiteY1" fmla="*/ 14250 h 127510"/>
                  <a:gd name="connsiteX2" fmla="*/ 73691 w 127510"/>
                  <a:gd name="connsiteY2" fmla="*/ 5324 h 127510"/>
                  <a:gd name="connsiteX3" fmla="*/ 99831 w 127510"/>
                  <a:gd name="connsiteY3" fmla="*/ 14887 h 127510"/>
                  <a:gd name="connsiteX4" fmla="*/ 120870 w 127510"/>
                  <a:gd name="connsiteY4" fmla="*/ 38477 h 127510"/>
                  <a:gd name="connsiteX5" fmla="*/ 125970 w 127510"/>
                  <a:gd name="connsiteY5" fmla="*/ 55053 h 127510"/>
                  <a:gd name="connsiteX6" fmla="*/ 125970 w 127510"/>
                  <a:gd name="connsiteY6" fmla="*/ 73542 h 127510"/>
                  <a:gd name="connsiteX7" fmla="*/ 75604 w 127510"/>
                  <a:gd name="connsiteY7" fmla="*/ 125183 h 127510"/>
                  <a:gd name="connsiteX8" fmla="*/ 57115 w 127510"/>
                  <a:gd name="connsiteY8" fmla="*/ 125183 h 127510"/>
                  <a:gd name="connsiteX9" fmla="*/ 40538 w 127510"/>
                  <a:gd name="connsiteY9" fmla="*/ 120721 h 127510"/>
                  <a:gd name="connsiteX10" fmla="*/ 15674 w 127510"/>
                  <a:gd name="connsiteY10" fmla="*/ 100319 h 127510"/>
                  <a:gd name="connsiteX11" fmla="*/ 13124 w 127510"/>
                  <a:gd name="connsiteY11" fmla="*/ 35289 h 127510"/>
                  <a:gd name="connsiteX12" fmla="*/ 22687 w 127510"/>
                  <a:gd name="connsiteY12" fmla="*/ 23175 h 127510"/>
                  <a:gd name="connsiteX13" fmla="*/ 14399 w 127510"/>
                  <a:gd name="connsiteY13" fmla="*/ 35289 h 127510"/>
                  <a:gd name="connsiteX14" fmla="*/ 8023 w 127510"/>
                  <a:gd name="connsiteY14" fmla="*/ 73542 h 127510"/>
                  <a:gd name="connsiteX15" fmla="*/ 18224 w 127510"/>
                  <a:gd name="connsiteY15" fmla="*/ 98406 h 127510"/>
                  <a:gd name="connsiteX16" fmla="*/ 41813 w 127510"/>
                  <a:gd name="connsiteY16" fmla="*/ 117533 h 127510"/>
                  <a:gd name="connsiteX17" fmla="*/ 57752 w 127510"/>
                  <a:gd name="connsiteY17" fmla="*/ 121996 h 127510"/>
                  <a:gd name="connsiteX18" fmla="*/ 74966 w 127510"/>
                  <a:gd name="connsiteY18" fmla="*/ 121996 h 127510"/>
                  <a:gd name="connsiteX19" fmla="*/ 122782 w 127510"/>
                  <a:gd name="connsiteY19" fmla="*/ 72904 h 127510"/>
                  <a:gd name="connsiteX20" fmla="*/ 122782 w 127510"/>
                  <a:gd name="connsiteY20" fmla="*/ 55690 h 127510"/>
                  <a:gd name="connsiteX21" fmla="*/ 117682 w 127510"/>
                  <a:gd name="connsiteY21" fmla="*/ 39752 h 127510"/>
                  <a:gd name="connsiteX22" fmla="*/ 97918 w 127510"/>
                  <a:gd name="connsiteY22" fmla="*/ 16800 h 127510"/>
                  <a:gd name="connsiteX23" fmla="*/ 73053 w 127510"/>
                  <a:gd name="connsiteY23" fmla="*/ 7237 h 127510"/>
                  <a:gd name="connsiteX24" fmla="*/ 35438 w 127510"/>
                  <a:gd name="connsiteY24" fmla="*/ 14887 h 127510"/>
                  <a:gd name="connsiteX25" fmla="*/ 23962 w 127510"/>
                  <a:gd name="connsiteY25" fmla="*/ 23813 h 127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510" h="127510">
                    <a:moveTo>
                      <a:pt x="23962" y="23813"/>
                    </a:moveTo>
                    <a:cubicBezTo>
                      <a:pt x="27150" y="19988"/>
                      <a:pt x="30975" y="16800"/>
                      <a:pt x="34800" y="14250"/>
                    </a:cubicBezTo>
                    <a:cubicBezTo>
                      <a:pt x="46276" y="6599"/>
                      <a:pt x="59665" y="3411"/>
                      <a:pt x="73691" y="5324"/>
                    </a:cubicBezTo>
                    <a:cubicBezTo>
                      <a:pt x="83254" y="6599"/>
                      <a:pt x="92180" y="9787"/>
                      <a:pt x="99831" y="14887"/>
                    </a:cubicBezTo>
                    <a:cubicBezTo>
                      <a:pt x="108756" y="20625"/>
                      <a:pt x="116407" y="28913"/>
                      <a:pt x="120870" y="38477"/>
                    </a:cubicBezTo>
                    <a:cubicBezTo>
                      <a:pt x="123420" y="43577"/>
                      <a:pt x="125333" y="49315"/>
                      <a:pt x="125970" y="55053"/>
                    </a:cubicBezTo>
                    <a:cubicBezTo>
                      <a:pt x="127245" y="60791"/>
                      <a:pt x="127245" y="67166"/>
                      <a:pt x="125970" y="73542"/>
                    </a:cubicBezTo>
                    <a:cubicBezTo>
                      <a:pt x="122782" y="99682"/>
                      <a:pt x="102381" y="120721"/>
                      <a:pt x="75604" y="125183"/>
                    </a:cubicBezTo>
                    <a:cubicBezTo>
                      <a:pt x="69866" y="125821"/>
                      <a:pt x="63490" y="125821"/>
                      <a:pt x="57115" y="125183"/>
                    </a:cubicBezTo>
                    <a:cubicBezTo>
                      <a:pt x="51377" y="124546"/>
                      <a:pt x="45639" y="122633"/>
                      <a:pt x="40538" y="120721"/>
                    </a:cubicBezTo>
                    <a:cubicBezTo>
                      <a:pt x="30337" y="116258"/>
                      <a:pt x="22049" y="109245"/>
                      <a:pt x="15674" y="100319"/>
                    </a:cubicBezTo>
                    <a:cubicBezTo>
                      <a:pt x="2285" y="81192"/>
                      <a:pt x="1010" y="55690"/>
                      <a:pt x="13124" y="35289"/>
                    </a:cubicBezTo>
                    <a:cubicBezTo>
                      <a:pt x="15674" y="30826"/>
                      <a:pt x="18862" y="27001"/>
                      <a:pt x="22687" y="23175"/>
                    </a:cubicBezTo>
                    <a:cubicBezTo>
                      <a:pt x="22687" y="23175"/>
                      <a:pt x="18862" y="27001"/>
                      <a:pt x="14399" y="35289"/>
                    </a:cubicBezTo>
                    <a:cubicBezTo>
                      <a:pt x="8023" y="46765"/>
                      <a:pt x="5473" y="60153"/>
                      <a:pt x="8023" y="73542"/>
                    </a:cubicBezTo>
                    <a:cubicBezTo>
                      <a:pt x="9298" y="82468"/>
                      <a:pt x="13124" y="90756"/>
                      <a:pt x="18224" y="98406"/>
                    </a:cubicBezTo>
                    <a:cubicBezTo>
                      <a:pt x="24599" y="106695"/>
                      <a:pt x="32888" y="113708"/>
                      <a:pt x="41813" y="117533"/>
                    </a:cubicBezTo>
                    <a:cubicBezTo>
                      <a:pt x="46914" y="120083"/>
                      <a:pt x="52014" y="121358"/>
                      <a:pt x="57752" y="121996"/>
                    </a:cubicBezTo>
                    <a:cubicBezTo>
                      <a:pt x="63490" y="122633"/>
                      <a:pt x="69228" y="122633"/>
                      <a:pt x="74966" y="121996"/>
                    </a:cubicBezTo>
                    <a:cubicBezTo>
                      <a:pt x="99831" y="118170"/>
                      <a:pt x="119595" y="98406"/>
                      <a:pt x="122782" y="72904"/>
                    </a:cubicBezTo>
                    <a:cubicBezTo>
                      <a:pt x="124058" y="67166"/>
                      <a:pt x="124058" y="61428"/>
                      <a:pt x="122782" y="55690"/>
                    </a:cubicBezTo>
                    <a:cubicBezTo>
                      <a:pt x="122145" y="49952"/>
                      <a:pt x="120232" y="44852"/>
                      <a:pt x="117682" y="39752"/>
                    </a:cubicBezTo>
                    <a:cubicBezTo>
                      <a:pt x="113219" y="30188"/>
                      <a:pt x="106206" y="22538"/>
                      <a:pt x="97918" y="16800"/>
                    </a:cubicBezTo>
                    <a:cubicBezTo>
                      <a:pt x="90267" y="11699"/>
                      <a:pt x="81979" y="8512"/>
                      <a:pt x="73053" y="7237"/>
                    </a:cubicBezTo>
                    <a:cubicBezTo>
                      <a:pt x="59665" y="5324"/>
                      <a:pt x="46914" y="8512"/>
                      <a:pt x="35438" y="14887"/>
                    </a:cubicBezTo>
                    <a:cubicBezTo>
                      <a:pt x="31613" y="18075"/>
                      <a:pt x="27787" y="20625"/>
                      <a:pt x="23962" y="238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3" name="Полилиния: фигура 82">
                <a:extLst>
                  <a:ext uri="{FF2B5EF4-FFF2-40B4-BE49-F238E27FC236}">
                    <a16:creationId xmlns:a16="http://schemas.microsoft.com/office/drawing/2014/main" id="{5E7EB20B-9EC0-CA90-FF59-D99EBEBA86C3}"/>
                  </a:ext>
                </a:extLst>
              </p:cNvPr>
              <p:cNvSpPr/>
              <p:nvPr/>
            </p:nvSpPr>
            <p:spPr>
              <a:xfrm>
                <a:off x="1886919" y="2405739"/>
                <a:ext cx="337902" cy="337902"/>
              </a:xfrm>
              <a:custGeom>
                <a:avLst/>
                <a:gdLst>
                  <a:gd name="connsiteX0" fmla="*/ 99777 w 337902"/>
                  <a:gd name="connsiteY0" fmla="*/ 56423 h 337902"/>
                  <a:gd name="connsiteX1" fmla="*/ 97864 w 337902"/>
                  <a:gd name="connsiteY1" fmla="*/ 55786 h 337902"/>
                  <a:gd name="connsiteX2" fmla="*/ 92126 w 337902"/>
                  <a:gd name="connsiteY2" fmla="*/ 52598 h 337902"/>
                  <a:gd name="connsiteX3" fmla="*/ 70449 w 337902"/>
                  <a:gd name="connsiteY3" fmla="*/ 39847 h 337902"/>
                  <a:gd name="connsiteX4" fmla="*/ 70449 w 337902"/>
                  <a:gd name="connsiteY4" fmla="*/ 39847 h 337902"/>
                  <a:gd name="connsiteX5" fmla="*/ 32196 w 337902"/>
                  <a:gd name="connsiteY5" fmla="*/ 80013 h 337902"/>
                  <a:gd name="connsiteX6" fmla="*/ 32196 w 337902"/>
                  <a:gd name="connsiteY6" fmla="*/ 78738 h 337902"/>
                  <a:gd name="connsiteX7" fmla="*/ 50685 w 337902"/>
                  <a:gd name="connsiteY7" fmla="*/ 106790 h 337902"/>
                  <a:gd name="connsiteX8" fmla="*/ 50685 w 337902"/>
                  <a:gd name="connsiteY8" fmla="*/ 106790 h 337902"/>
                  <a:gd name="connsiteX9" fmla="*/ 50685 w 337902"/>
                  <a:gd name="connsiteY9" fmla="*/ 106790 h 337902"/>
                  <a:gd name="connsiteX10" fmla="*/ 37934 w 337902"/>
                  <a:gd name="connsiteY10" fmla="*/ 139943 h 337902"/>
                  <a:gd name="connsiteX11" fmla="*/ 37934 w 337902"/>
                  <a:gd name="connsiteY11" fmla="*/ 139943 h 337902"/>
                  <a:gd name="connsiteX12" fmla="*/ 37297 w 337902"/>
                  <a:gd name="connsiteY12" fmla="*/ 139943 h 337902"/>
                  <a:gd name="connsiteX13" fmla="*/ 4782 w 337902"/>
                  <a:gd name="connsiteY13" fmla="*/ 148231 h 337902"/>
                  <a:gd name="connsiteX14" fmla="*/ 5419 w 337902"/>
                  <a:gd name="connsiteY14" fmla="*/ 146956 h 337902"/>
                  <a:gd name="connsiteX15" fmla="*/ 6694 w 337902"/>
                  <a:gd name="connsiteY15" fmla="*/ 202423 h 337902"/>
                  <a:gd name="connsiteX16" fmla="*/ 6694 w 337902"/>
                  <a:gd name="connsiteY16" fmla="*/ 200510 h 337902"/>
                  <a:gd name="connsiteX17" fmla="*/ 39209 w 337902"/>
                  <a:gd name="connsiteY17" fmla="*/ 206885 h 337902"/>
                  <a:gd name="connsiteX18" fmla="*/ 39847 w 337902"/>
                  <a:gd name="connsiteY18" fmla="*/ 206885 h 337902"/>
                  <a:gd name="connsiteX19" fmla="*/ 39847 w 337902"/>
                  <a:gd name="connsiteY19" fmla="*/ 207523 h 337902"/>
                  <a:gd name="connsiteX20" fmla="*/ 53873 w 337902"/>
                  <a:gd name="connsiteY20" fmla="*/ 240038 h 337902"/>
                  <a:gd name="connsiteX21" fmla="*/ 53873 w 337902"/>
                  <a:gd name="connsiteY21" fmla="*/ 240676 h 337902"/>
                  <a:gd name="connsiteX22" fmla="*/ 53873 w 337902"/>
                  <a:gd name="connsiteY22" fmla="*/ 241313 h 337902"/>
                  <a:gd name="connsiteX23" fmla="*/ 36659 w 337902"/>
                  <a:gd name="connsiteY23" fmla="*/ 270003 h 337902"/>
                  <a:gd name="connsiteX24" fmla="*/ 36659 w 337902"/>
                  <a:gd name="connsiteY24" fmla="*/ 268090 h 337902"/>
                  <a:gd name="connsiteX25" fmla="*/ 76187 w 337902"/>
                  <a:gd name="connsiteY25" fmla="*/ 306344 h 337902"/>
                  <a:gd name="connsiteX26" fmla="*/ 74275 w 337902"/>
                  <a:gd name="connsiteY26" fmla="*/ 306344 h 337902"/>
                  <a:gd name="connsiteX27" fmla="*/ 102327 w 337902"/>
                  <a:gd name="connsiteY27" fmla="*/ 287855 h 337902"/>
                  <a:gd name="connsiteX28" fmla="*/ 102965 w 337902"/>
                  <a:gd name="connsiteY28" fmla="*/ 287855 h 337902"/>
                  <a:gd name="connsiteX29" fmla="*/ 103602 w 337902"/>
                  <a:gd name="connsiteY29" fmla="*/ 287855 h 337902"/>
                  <a:gd name="connsiteX30" fmla="*/ 136755 w 337902"/>
                  <a:gd name="connsiteY30" fmla="*/ 300606 h 337902"/>
                  <a:gd name="connsiteX31" fmla="*/ 137392 w 337902"/>
                  <a:gd name="connsiteY31" fmla="*/ 300606 h 337902"/>
                  <a:gd name="connsiteX32" fmla="*/ 137392 w 337902"/>
                  <a:gd name="connsiteY32" fmla="*/ 301243 h 337902"/>
                  <a:gd name="connsiteX33" fmla="*/ 145681 w 337902"/>
                  <a:gd name="connsiteY33" fmla="*/ 333758 h 337902"/>
                  <a:gd name="connsiteX34" fmla="*/ 143768 w 337902"/>
                  <a:gd name="connsiteY34" fmla="*/ 332483 h 337902"/>
                  <a:gd name="connsiteX35" fmla="*/ 199235 w 337902"/>
                  <a:gd name="connsiteY35" fmla="*/ 331846 h 337902"/>
                  <a:gd name="connsiteX36" fmla="*/ 197960 w 337902"/>
                  <a:gd name="connsiteY36" fmla="*/ 333121 h 337902"/>
                  <a:gd name="connsiteX37" fmla="*/ 204973 w 337902"/>
                  <a:gd name="connsiteY37" fmla="*/ 300606 h 337902"/>
                  <a:gd name="connsiteX38" fmla="*/ 204973 w 337902"/>
                  <a:gd name="connsiteY38" fmla="*/ 299968 h 337902"/>
                  <a:gd name="connsiteX39" fmla="*/ 205610 w 337902"/>
                  <a:gd name="connsiteY39" fmla="*/ 299968 h 337902"/>
                  <a:gd name="connsiteX40" fmla="*/ 238126 w 337902"/>
                  <a:gd name="connsiteY40" fmla="*/ 285942 h 337902"/>
                  <a:gd name="connsiteX41" fmla="*/ 238126 w 337902"/>
                  <a:gd name="connsiteY41" fmla="*/ 285942 h 337902"/>
                  <a:gd name="connsiteX42" fmla="*/ 238763 w 337902"/>
                  <a:gd name="connsiteY42" fmla="*/ 285942 h 337902"/>
                  <a:gd name="connsiteX43" fmla="*/ 239401 w 337902"/>
                  <a:gd name="connsiteY43" fmla="*/ 285942 h 337902"/>
                  <a:gd name="connsiteX44" fmla="*/ 268090 w 337902"/>
                  <a:gd name="connsiteY44" fmla="*/ 303156 h 337902"/>
                  <a:gd name="connsiteX45" fmla="*/ 266178 w 337902"/>
                  <a:gd name="connsiteY45" fmla="*/ 303156 h 337902"/>
                  <a:gd name="connsiteX46" fmla="*/ 304431 w 337902"/>
                  <a:gd name="connsiteY46" fmla="*/ 263628 h 337902"/>
                  <a:gd name="connsiteX47" fmla="*/ 304431 w 337902"/>
                  <a:gd name="connsiteY47" fmla="*/ 265540 h 337902"/>
                  <a:gd name="connsiteX48" fmla="*/ 285942 w 337902"/>
                  <a:gd name="connsiteY48" fmla="*/ 237488 h 337902"/>
                  <a:gd name="connsiteX49" fmla="*/ 285942 w 337902"/>
                  <a:gd name="connsiteY49" fmla="*/ 236850 h 337902"/>
                  <a:gd name="connsiteX50" fmla="*/ 285942 w 337902"/>
                  <a:gd name="connsiteY50" fmla="*/ 236213 h 337902"/>
                  <a:gd name="connsiteX51" fmla="*/ 299331 w 337902"/>
                  <a:gd name="connsiteY51" fmla="*/ 203060 h 337902"/>
                  <a:gd name="connsiteX52" fmla="*/ 299331 w 337902"/>
                  <a:gd name="connsiteY52" fmla="*/ 202423 h 337902"/>
                  <a:gd name="connsiteX53" fmla="*/ 299968 w 337902"/>
                  <a:gd name="connsiteY53" fmla="*/ 202423 h 337902"/>
                  <a:gd name="connsiteX54" fmla="*/ 332483 w 337902"/>
                  <a:gd name="connsiteY54" fmla="*/ 194134 h 337902"/>
                  <a:gd name="connsiteX55" fmla="*/ 331208 w 337902"/>
                  <a:gd name="connsiteY55" fmla="*/ 196047 h 337902"/>
                  <a:gd name="connsiteX56" fmla="*/ 330571 w 337902"/>
                  <a:gd name="connsiteY56" fmla="*/ 140580 h 337902"/>
                  <a:gd name="connsiteX57" fmla="*/ 331846 w 337902"/>
                  <a:gd name="connsiteY57" fmla="*/ 141855 h 337902"/>
                  <a:gd name="connsiteX58" fmla="*/ 299331 w 337902"/>
                  <a:gd name="connsiteY58" fmla="*/ 134842 h 337902"/>
                  <a:gd name="connsiteX59" fmla="*/ 298693 w 337902"/>
                  <a:gd name="connsiteY59" fmla="*/ 134842 h 337902"/>
                  <a:gd name="connsiteX60" fmla="*/ 298693 w 337902"/>
                  <a:gd name="connsiteY60" fmla="*/ 134205 h 337902"/>
                  <a:gd name="connsiteX61" fmla="*/ 284667 w 337902"/>
                  <a:gd name="connsiteY61" fmla="*/ 101689 h 337902"/>
                  <a:gd name="connsiteX62" fmla="*/ 284667 w 337902"/>
                  <a:gd name="connsiteY62" fmla="*/ 101052 h 337902"/>
                  <a:gd name="connsiteX63" fmla="*/ 284667 w 337902"/>
                  <a:gd name="connsiteY63" fmla="*/ 100414 h 337902"/>
                  <a:gd name="connsiteX64" fmla="*/ 301881 w 337902"/>
                  <a:gd name="connsiteY64" fmla="*/ 71725 h 337902"/>
                  <a:gd name="connsiteX65" fmla="*/ 301881 w 337902"/>
                  <a:gd name="connsiteY65" fmla="*/ 73637 h 337902"/>
                  <a:gd name="connsiteX66" fmla="*/ 262352 w 337902"/>
                  <a:gd name="connsiteY66" fmla="*/ 35384 h 337902"/>
                  <a:gd name="connsiteX67" fmla="*/ 264265 w 337902"/>
                  <a:gd name="connsiteY67" fmla="*/ 35384 h 337902"/>
                  <a:gd name="connsiteX68" fmla="*/ 236213 w 337902"/>
                  <a:gd name="connsiteY68" fmla="*/ 53235 h 337902"/>
                  <a:gd name="connsiteX69" fmla="*/ 236213 w 337902"/>
                  <a:gd name="connsiteY69" fmla="*/ 53235 h 337902"/>
                  <a:gd name="connsiteX70" fmla="*/ 236213 w 337902"/>
                  <a:gd name="connsiteY70" fmla="*/ 53235 h 337902"/>
                  <a:gd name="connsiteX71" fmla="*/ 203060 w 337902"/>
                  <a:gd name="connsiteY71" fmla="*/ 39847 h 337902"/>
                  <a:gd name="connsiteX72" fmla="*/ 202423 w 337902"/>
                  <a:gd name="connsiteY72" fmla="*/ 39847 h 337902"/>
                  <a:gd name="connsiteX73" fmla="*/ 202423 w 337902"/>
                  <a:gd name="connsiteY73" fmla="*/ 39209 h 337902"/>
                  <a:gd name="connsiteX74" fmla="*/ 194772 w 337902"/>
                  <a:gd name="connsiteY74" fmla="*/ 6694 h 337902"/>
                  <a:gd name="connsiteX75" fmla="*/ 196047 w 337902"/>
                  <a:gd name="connsiteY75" fmla="*/ 7332 h 337902"/>
                  <a:gd name="connsiteX76" fmla="*/ 140580 w 337902"/>
                  <a:gd name="connsiteY76" fmla="*/ 7969 h 337902"/>
                  <a:gd name="connsiteX77" fmla="*/ 141218 w 337902"/>
                  <a:gd name="connsiteY77" fmla="*/ 7332 h 337902"/>
                  <a:gd name="connsiteX78" fmla="*/ 134205 w 337902"/>
                  <a:gd name="connsiteY78" fmla="*/ 39847 h 337902"/>
                  <a:gd name="connsiteX79" fmla="*/ 134205 w 337902"/>
                  <a:gd name="connsiteY79" fmla="*/ 39847 h 337902"/>
                  <a:gd name="connsiteX80" fmla="*/ 134205 w 337902"/>
                  <a:gd name="connsiteY80" fmla="*/ 39847 h 337902"/>
                  <a:gd name="connsiteX81" fmla="*/ 108703 w 337902"/>
                  <a:gd name="connsiteY81" fmla="*/ 49410 h 337902"/>
                  <a:gd name="connsiteX82" fmla="*/ 102965 w 337902"/>
                  <a:gd name="connsiteY82" fmla="*/ 52598 h 337902"/>
                  <a:gd name="connsiteX83" fmla="*/ 101052 w 337902"/>
                  <a:gd name="connsiteY83" fmla="*/ 53873 h 337902"/>
                  <a:gd name="connsiteX84" fmla="*/ 102965 w 337902"/>
                  <a:gd name="connsiteY84" fmla="*/ 52598 h 337902"/>
                  <a:gd name="connsiteX85" fmla="*/ 108703 w 337902"/>
                  <a:gd name="connsiteY85" fmla="*/ 49410 h 337902"/>
                  <a:gd name="connsiteX86" fmla="*/ 134205 w 337902"/>
                  <a:gd name="connsiteY86" fmla="*/ 39209 h 337902"/>
                  <a:gd name="connsiteX87" fmla="*/ 134205 w 337902"/>
                  <a:gd name="connsiteY87" fmla="*/ 39209 h 337902"/>
                  <a:gd name="connsiteX88" fmla="*/ 140580 w 337902"/>
                  <a:gd name="connsiteY88" fmla="*/ 6694 h 337902"/>
                  <a:gd name="connsiteX89" fmla="*/ 140580 w 337902"/>
                  <a:gd name="connsiteY89" fmla="*/ 6057 h 337902"/>
                  <a:gd name="connsiteX90" fmla="*/ 140580 w 337902"/>
                  <a:gd name="connsiteY90" fmla="*/ 6057 h 337902"/>
                  <a:gd name="connsiteX91" fmla="*/ 196047 w 337902"/>
                  <a:gd name="connsiteY91" fmla="*/ 4782 h 337902"/>
                  <a:gd name="connsiteX92" fmla="*/ 196685 w 337902"/>
                  <a:gd name="connsiteY92" fmla="*/ 4782 h 337902"/>
                  <a:gd name="connsiteX93" fmla="*/ 196685 w 337902"/>
                  <a:gd name="connsiteY93" fmla="*/ 5419 h 337902"/>
                  <a:gd name="connsiteX94" fmla="*/ 204973 w 337902"/>
                  <a:gd name="connsiteY94" fmla="*/ 37934 h 337902"/>
                  <a:gd name="connsiteX95" fmla="*/ 204335 w 337902"/>
                  <a:gd name="connsiteY95" fmla="*/ 37297 h 337902"/>
                  <a:gd name="connsiteX96" fmla="*/ 238126 w 337902"/>
                  <a:gd name="connsiteY96" fmla="*/ 50685 h 337902"/>
                  <a:gd name="connsiteX97" fmla="*/ 236213 w 337902"/>
                  <a:gd name="connsiteY97" fmla="*/ 50685 h 337902"/>
                  <a:gd name="connsiteX98" fmla="*/ 264265 w 337902"/>
                  <a:gd name="connsiteY98" fmla="*/ 32196 h 337902"/>
                  <a:gd name="connsiteX99" fmla="*/ 264903 w 337902"/>
                  <a:gd name="connsiteY99" fmla="*/ 32196 h 337902"/>
                  <a:gd name="connsiteX100" fmla="*/ 265540 w 337902"/>
                  <a:gd name="connsiteY100" fmla="*/ 32834 h 337902"/>
                  <a:gd name="connsiteX101" fmla="*/ 305706 w 337902"/>
                  <a:gd name="connsiteY101" fmla="*/ 71087 h 337902"/>
                  <a:gd name="connsiteX102" fmla="*/ 306344 w 337902"/>
                  <a:gd name="connsiteY102" fmla="*/ 71725 h 337902"/>
                  <a:gd name="connsiteX103" fmla="*/ 305706 w 337902"/>
                  <a:gd name="connsiteY103" fmla="*/ 72362 h 337902"/>
                  <a:gd name="connsiteX104" fmla="*/ 288492 w 337902"/>
                  <a:gd name="connsiteY104" fmla="*/ 101052 h 337902"/>
                  <a:gd name="connsiteX105" fmla="*/ 288492 w 337902"/>
                  <a:gd name="connsiteY105" fmla="*/ 99777 h 337902"/>
                  <a:gd name="connsiteX106" fmla="*/ 303156 w 337902"/>
                  <a:gd name="connsiteY106" fmla="*/ 132929 h 337902"/>
                  <a:gd name="connsiteX107" fmla="*/ 301881 w 337902"/>
                  <a:gd name="connsiteY107" fmla="*/ 131654 h 337902"/>
                  <a:gd name="connsiteX108" fmla="*/ 334396 w 337902"/>
                  <a:gd name="connsiteY108" fmla="*/ 138667 h 337902"/>
                  <a:gd name="connsiteX109" fmla="*/ 335671 w 337902"/>
                  <a:gd name="connsiteY109" fmla="*/ 138667 h 337902"/>
                  <a:gd name="connsiteX110" fmla="*/ 335671 w 337902"/>
                  <a:gd name="connsiteY110" fmla="*/ 143130 h 337902"/>
                  <a:gd name="connsiteX111" fmla="*/ 336308 w 337902"/>
                  <a:gd name="connsiteY111" fmla="*/ 198597 h 337902"/>
                  <a:gd name="connsiteX112" fmla="*/ 336308 w 337902"/>
                  <a:gd name="connsiteY112" fmla="*/ 199872 h 337902"/>
                  <a:gd name="connsiteX113" fmla="*/ 335033 w 337902"/>
                  <a:gd name="connsiteY113" fmla="*/ 199872 h 337902"/>
                  <a:gd name="connsiteX114" fmla="*/ 302518 w 337902"/>
                  <a:gd name="connsiteY114" fmla="*/ 207523 h 337902"/>
                  <a:gd name="connsiteX115" fmla="*/ 303793 w 337902"/>
                  <a:gd name="connsiteY115" fmla="*/ 206248 h 337902"/>
                  <a:gd name="connsiteX116" fmla="*/ 290405 w 337902"/>
                  <a:gd name="connsiteY116" fmla="*/ 240038 h 337902"/>
                  <a:gd name="connsiteX117" fmla="*/ 290405 w 337902"/>
                  <a:gd name="connsiteY117" fmla="*/ 238763 h 337902"/>
                  <a:gd name="connsiteX118" fmla="*/ 308894 w 337902"/>
                  <a:gd name="connsiteY118" fmla="*/ 266815 h 337902"/>
                  <a:gd name="connsiteX119" fmla="*/ 309531 w 337902"/>
                  <a:gd name="connsiteY119" fmla="*/ 268090 h 337902"/>
                  <a:gd name="connsiteX120" fmla="*/ 308894 w 337902"/>
                  <a:gd name="connsiteY120" fmla="*/ 268728 h 337902"/>
                  <a:gd name="connsiteX121" fmla="*/ 270641 w 337902"/>
                  <a:gd name="connsiteY121" fmla="*/ 308256 h 337902"/>
                  <a:gd name="connsiteX122" fmla="*/ 270003 w 337902"/>
                  <a:gd name="connsiteY122" fmla="*/ 309531 h 337902"/>
                  <a:gd name="connsiteX123" fmla="*/ 268728 w 337902"/>
                  <a:gd name="connsiteY123" fmla="*/ 308894 h 337902"/>
                  <a:gd name="connsiteX124" fmla="*/ 240038 w 337902"/>
                  <a:gd name="connsiteY124" fmla="*/ 291680 h 337902"/>
                  <a:gd name="connsiteX125" fmla="*/ 241951 w 337902"/>
                  <a:gd name="connsiteY125" fmla="*/ 291680 h 337902"/>
                  <a:gd name="connsiteX126" fmla="*/ 208798 w 337902"/>
                  <a:gd name="connsiteY126" fmla="*/ 306344 h 337902"/>
                  <a:gd name="connsiteX127" fmla="*/ 210073 w 337902"/>
                  <a:gd name="connsiteY127" fmla="*/ 305068 h 337902"/>
                  <a:gd name="connsiteX128" fmla="*/ 203060 w 337902"/>
                  <a:gd name="connsiteY128" fmla="*/ 337584 h 337902"/>
                  <a:gd name="connsiteX129" fmla="*/ 203060 w 337902"/>
                  <a:gd name="connsiteY129" fmla="*/ 338859 h 337902"/>
                  <a:gd name="connsiteX130" fmla="*/ 201785 w 337902"/>
                  <a:gd name="connsiteY130" fmla="*/ 338859 h 337902"/>
                  <a:gd name="connsiteX131" fmla="*/ 146318 w 337902"/>
                  <a:gd name="connsiteY131" fmla="*/ 339496 h 337902"/>
                  <a:gd name="connsiteX132" fmla="*/ 145043 w 337902"/>
                  <a:gd name="connsiteY132" fmla="*/ 339496 h 337902"/>
                  <a:gd name="connsiteX133" fmla="*/ 145043 w 337902"/>
                  <a:gd name="connsiteY133" fmla="*/ 338221 h 337902"/>
                  <a:gd name="connsiteX134" fmla="*/ 137392 w 337902"/>
                  <a:gd name="connsiteY134" fmla="*/ 305706 h 337902"/>
                  <a:gd name="connsiteX135" fmla="*/ 138667 w 337902"/>
                  <a:gd name="connsiteY135" fmla="*/ 306981 h 337902"/>
                  <a:gd name="connsiteX136" fmla="*/ 104877 w 337902"/>
                  <a:gd name="connsiteY136" fmla="*/ 293593 h 337902"/>
                  <a:gd name="connsiteX137" fmla="*/ 105515 w 337902"/>
                  <a:gd name="connsiteY137" fmla="*/ 293593 h 337902"/>
                  <a:gd name="connsiteX138" fmla="*/ 77463 w 337902"/>
                  <a:gd name="connsiteY138" fmla="*/ 312081 h 337902"/>
                  <a:gd name="connsiteX139" fmla="*/ 76187 w 337902"/>
                  <a:gd name="connsiteY139" fmla="*/ 312719 h 337902"/>
                  <a:gd name="connsiteX140" fmla="*/ 75550 w 337902"/>
                  <a:gd name="connsiteY140" fmla="*/ 312081 h 337902"/>
                  <a:gd name="connsiteX141" fmla="*/ 36022 w 337902"/>
                  <a:gd name="connsiteY141" fmla="*/ 273828 h 337902"/>
                  <a:gd name="connsiteX142" fmla="*/ 35384 w 337902"/>
                  <a:gd name="connsiteY142" fmla="*/ 273191 h 337902"/>
                  <a:gd name="connsiteX143" fmla="*/ 36022 w 337902"/>
                  <a:gd name="connsiteY143" fmla="*/ 271916 h 337902"/>
                  <a:gd name="connsiteX144" fmla="*/ 53236 w 337902"/>
                  <a:gd name="connsiteY144" fmla="*/ 243226 h 337902"/>
                  <a:gd name="connsiteX145" fmla="*/ 53236 w 337902"/>
                  <a:gd name="connsiteY145" fmla="*/ 244501 h 337902"/>
                  <a:gd name="connsiteX146" fmla="*/ 38572 w 337902"/>
                  <a:gd name="connsiteY146" fmla="*/ 211348 h 337902"/>
                  <a:gd name="connsiteX147" fmla="*/ 39847 w 337902"/>
                  <a:gd name="connsiteY147" fmla="*/ 211986 h 337902"/>
                  <a:gd name="connsiteX148" fmla="*/ 7332 w 337902"/>
                  <a:gd name="connsiteY148" fmla="*/ 204973 h 337902"/>
                  <a:gd name="connsiteX149" fmla="*/ 6694 w 337902"/>
                  <a:gd name="connsiteY149" fmla="*/ 204973 h 337902"/>
                  <a:gd name="connsiteX150" fmla="*/ 6694 w 337902"/>
                  <a:gd name="connsiteY150" fmla="*/ 203698 h 337902"/>
                  <a:gd name="connsiteX151" fmla="*/ 6057 w 337902"/>
                  <a:gd name="connsiteY151" fmla="*/ 148231 h 337902"/>
                  <a:gd name="connsiteX152" fmla="*/ 6057 w 337902"/>
                  <a:gd name="connsiteY152" fmla="*/ 147593 h 337902"/>
                  <a:gd name="connsiteX153" fmla="*/ 6694 w 337902"/>
                  <a:gd name="connsiteY153" fmla="*/ 147593 h 337902"/>
                  <a:gd name="connsiteX154" fmla="*/ 39209 w 337902"/>
                  <a:gd name="connsiteY154" fmla="*/ 139943 h 337902"/>
                  <a:gd name="connsiteX155" fmla="*/ 38572 w 337902"/>
                  <a:gd name="connsiteY155" fmla="*/ 140580 h 337902"/>
                  <a:gd name="connsiteX156" fmla="*/ 51960 w 337902"/>
                  <a:gd name="connsiteY156" fmla="*/ 106790 h 337902"/>
                  <a:gd name="connsiteX157" fmla="*/ 51960 w 337902"/>
                  <a:gd name="connsiteY157" fmla="*/ 106790 h 337902"/>
                  <a:gd name="connsiteX158" fmla="*/ 33471 w 337902"/>
                  <a:gd name="connsiteY158" fmla="*/ 78738 h 337902"/>
                  <a:gd name="connsiteX159" fmla="*/ 33471 w 337902"/>
                  <a:gd name="connsiteY159" fmla="*/ 78738 h 337902"/>
                  <a:gd name="connsiteX160" fmla="*/ 33471 w 337902"/>
                  <a:gd name="connsiteY160" fmla="*/ 78738 h 337902"/>
                  <a:gd name="connsiteX161" fmla="*/ 72362 w 337902"/>
                  <a:gd name="connsiteY161" fmla="*/ 39209 h 337902"/>
                  <a:gd name="connsiteX162" fmla="*/ 72362 w 337902"/>
                  <a:gd name="connsiteY162" fmla="*/ 39209 h 337902"/>
                  <a:gd name="connsiteX163" fmla="*/ 72362 w 337902"/>
                  <a:gd name="connsiteY163" fmla="*/ 39209 h 337902"/>
                  <a:gd name="connsiteX164" fmla="*/ 93401 w 337902"/>
                  <a:gd name="connsiteY164" fmla="*/ 52598 h 337902"/>
                  <a:gd name="connsiteX165" fmla="*/ 99139 w 337902"/>
                  <a:gd name="connsiteY165" fmla="*/ 55786 h 337902"/>
                  <a:gd name="connsiteX166" fmla="*/ 99777 w 337902"/>
                  <a:gd name="connsiteY166" fmla="*/ 56423 h 33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337902" h="337902">
                    <a:moveTo>
                      <a:pt x="99777" y="56423"/>
                    </a:moveTo>
                    <a:lnTo>
                      <a:pt x="97864" y="55786"/>
                    </a:lnTo>
                    <a:lnTo>
                      <a:pt x="92126" y="52598"/>
                    </a:lnTo>
                    <a:lnTo>
                      <a:pt x="70449" y="39847"/>
                    </a:lnTo>
                    <a:lnTo>
                      <a:pt x="70449" y="39847"/>
                    </a:lnTo>
                    <a:lnTo>
                      <a:pt x="32196" y="80013"/>
                    </a:lnTo>
                    <a:lnTo>
                      <a:pt x="32196" y="78738"/>
                    </a:lnTo>
                    <a:cubicBezTo>
                      <a:pt x="37934" y="87026"/>
                      <a:pt x="44310" y="96589"/>
                      <a:pt x="50685" y="106790"/>
                    </a:cubicBezTo>
                    <a:lnTo>
                      <a:pt x="50685" y="106790"/>
                    </a:lnTo>
                    <a:lnTo>
                      <a:pt x="50685" y="106790"/>
                    </a:lnTo>
                    <a:cubicBezTo>
                      <a:pt x="44947" y="116991"/>
                      <a:pt x="40485" y="128467"/>
                      <a:pt x="37934" y="139943"/>
                    </a:cubicBezTo>
                    <a:lnTo>
                      <a:pt x="37934" y="139943"/>
                    </a:lnTo>
                    <a:lnTo>
                      <a:pt x="37297" y="139943"/>
                    </a:lnTo>
                    <a:lnTo>
                      <a:pt x="4782" y="148231"/>
                    </a:lnTo>
                    <a:lnTo>
                      <a:pt x="5419" y="146956"/>
                    </a:lnTo>
                    <a:cubicBezTo>
                      <a:pt x="5419" y="164170"/>
                      <a:pt x="6057" y="182658"/>
                      <a:pt x="6694" y="202423"/>
                    </a:cubicBezTo>
                    <a:lnTo>
                      <a:pt x="6694" y="200510"/>
                    </a:lnTo>
                    <a:lnTo>
                      <a:pt x="39209" y="206885"/>
                    </a:lnTo>
                    <a:lnTo>
                      <a:pt x="39847" y="206885"/>
                    </a:lnTo>
                    <a:lnTo>
                      <a:pt x="39847" y="207523"/>
                    </a:lnTo>
                    <a:cubicBezTo>
                      <a:pt x="43035" y="218999"/>
                      <a:pt x="48135" y="229837"/>
                      <a:pt x="53873" y="240038"/>
                    </a:cubicBezTo>
                    <a:lnTo>
                      <a:pt x="53873" y="240676"/>
                    </a:lnTo>
                    <a:lnTo>
                      <a:pt x="53873" y="241313"/>
                    </a:lnTo>
                    <a:lnTo>
                      <a:pt x="36659" y="270003"/>
                    </a:lnTo>
                    <a:lnTo>
                      <a:pt x="36659" y="268090"/>
                    </a:lnTo>
                    <a:lnTo>
                      <a:pt x="76187" y="306344"/>
                    </a:lnTo>
                    <a:lnTo>
                      <a:pt x="74275" y="306344"/>
                    </a:lnTo>
                    <a:lnTo>
                      <a:pt x="102327" y="287855"/>
                    </a:lnTo>
                    <a:lnTo>
                      <a:pt x="102965" y="287855"/>
                    </a:lnTo>
                    <a:lnTo>
                      <a:pt x="103602" y="287855"/>
                    </a:lnTo>
                    <a:cubicBezTo>
                      <a:pt x="113803" y="293593"/>
                      <a:pt x="125279" y="298055"/>
                      <a:pt x="136755" y="300606"/>
                    </a:cubicBezTo>
                    <a:lnTo>
                      <a:pt x="137392" y="300606"/>
                    </a:lnTo>
                    <a:lnTo>
                      <a:pt x="137392" y="301243"/>
                    </a:lnTo>
                    <a:lnTo>
                      <a:pt x="145681" y="333758"/>
                    </a:lnTo>
                    <a:lnTo>
                      <a:pt x="143768" y="332483"/>
                    </a:lnTo>
                    <a:lnTo>
                      <a:pt x="199235" y="331846"/>
                    </a:lnTo>
                    <a:lnTo>
                      <a:pt x="197960" y="333121"/>
                    </a:lnTo>
                    <a:cubicBezTo>
                      <a:pt x="199872" y="322920"/>
                      <a:pt x="202423" y="311444"/>
                      <a:pt x="204973" y="300606"/>
                    </a:cubicBezTo>
                    <a:lnTo>
                      <a:pt x="204973" y="299968"/>
                    </a:lnTo>
                    <a:lnTo>
                      <a:pt x="205610" y="299968"/>
                    </a:lnTo>
                    <a:cubicBezTo>
                      <a:pt x="217086" y="296780"/>
                      <a:pt x="227925" y="291680"/>
                      <a:pt x="238126" y="285942"/>
                    </a:cubicBezTo>
                    <a:lnTo>
                      <a:pt x="238126" y="285942"/>
                    </a:lnTo>
                    <a:lnTo>
                      <a:pt x="238763" y="285942"/>
                    </a:lnTo>
                    <a:lnTo>
                      <a:pt x="239401" y="285942"/>
                    </a:lnTo>
                    <a:lnTo>
                      <a:pt x="268090" y="303156"/>
                    </a:lnTo>
                    <a:lnTo>
                      <a:pt x="266178" y="303156"/>
                    </a:lnTo>
                    <a:lnTo>
                      <a:pt x="304431" y="263628"/>
                    </a:lnTo>
                    <a:lnTo>
                      <a:pt x="304431" y="265540"/>
                    </a:lnTo>
                    <a:lnTo>
                      <a:pt x="285942" y="237488"/>
                    </a:lnTo>
                    <a:lnTo>
                      <a:pt x="285942" y="236850"/>
                    </a:lnTo>
                    <a:lnTo>
                      <a:pt x="285942" y="236213"/>
                    </a:lnTo>
                    <a:cubicBezTo>
                      <a:pt x="291680" y="226012"/>
                      <a:pt x="296143" y="214536"/>
                      <a:pt x="299331" y="203060"/>
                    </a:cubicBezTo>
                    <a:lnTo>
                      <a:pt x="299331" y="202423"/>
                    </a:lnTo>
                    <a:lnTo>
                      <a:pt x="299968" y="202423"/>
                    </a:lnTo>
                    <a:lnTo>
                      <a:pt x="332483" y="194134"/>
                    </a:lnTo>
                    <a:lnTo>
                      <a:pt x="331208" y="196047"/>
                    </a:lnTo>
                    <a:cubicBezTo>
                      <a:pt x="331208" y="176921"/>
                      <a:pt x="330571" y="158432"/>
                      <a:pt x="330571" y="140580"/>
                    </a:cubicBezTo>
                    <a:lnTo>
                      <a:pt x="331846" y="141855"/>
                    </a:lnTo>
                    <a:lnTo>
                      <a:pt x="299331" y="134842"/>
                    </a:lnTo>
                    <a:lnTo>
                      <a:pt x="298693" y="134842"/>
                    </a:lnTo>
                    <a:lnTo>
                      <a:pt x="298693" y="134205"/>
                    </a:lnTo>
                    <a:cubicBezTo>
                      <a:pt x="295505" y="122729"/>
                      <a:pt x="290405" y="111890"/>
                      <a:pt x="284667" y="101689"/>
                    </a:cubicBezTo>
                    <a:lnTo>
                      <a:pt x="284667" y="101052"/>
                    </a:lnTo>
                    <a:lnTo>
                      <a:pt x="284667" y="100414"/>
                    </a:lnTo>
                    <a:lnTo>
                      <a:pt x="301881" y="71725"/>
                    </a:lnTo>
                    <a:lnTo>
                      <a:pt x="301881" y="73637"/>
                    </a:lnTo>
                    <a:lnTo>
                      <a:pt x="262352" y="35384"/>
                    </a:lnTo>
                    <a:lnTo>
                      <a:pt x="264265" y="35384"/>
                    </a:lnTo>
                    <a:lnTo>
                      <a:pt x="236213" y="53235"/>
                    </a:lnTo>
                    <a:lnTo>
                      <a:pt x="236213" y="53235"/>
                    </a:lnTo>
                    <a:lnTo>
                      <a:pt x="236213" y="53235"/>
                    </a:lnTo>
                    <a:cubicBezTo>
                      <a:pt x="226012" y="47498"/>
                      <a:pt x="214536" y="43035"/>
                      <a:pt x="203060" y="39847"/>
                    </a:cubicBezTo>
                    <a:lnTo>
                      <a:pt x="202423" y="39847"/>
                    </a:lnTo>
                    <a:lnTo>
                      <a:pt x="202423" y="39209"/>
                    </a:lnTo>
                    <a:cubicBezTo>
                      <a:pt x="199872" y="27096"/>
                      <a:pt x="197322" y="16895"/>
                      <a:pt x="194772" y="6694"/>
                    </a:cubicBezTo>
                    <a:lnTo>
                      <a:pt x="196047" y="7332"/>
                    </a:lnTo>
                    <a:lnTo>
                      <a:pt x="140580" y="7969"/>
                    </a:lnTo>
                    <a:lnTo>
                      <a:pt x="141218" y="7332"/>
                    </a:lnTo>
                    <a:cubicBezTo>
                      <a:pt x="138667" y="20083"/>
                      <a:pt x="136117" y="30921"/>
                      <a:pt x="134205" y="39847"/>
                    </a:cubicBezTo>
                    <a:lnTo>
                      <a:pt x="134205" y="39847"/>
                    </a:lnTo>
                    <a:lnTo>
                      <a:pt x="134205" y="39847"/>
                    </a:lnTo>
                    <a:cubicBezTo>
                      <a:pt x="125279" y="42397"/>
                      <a:pt x="116991" y="45585"/>
                      <a:pt x="108703" y="49410"/>
                    </a:cubicBezTo>
                    <a:lnTo>
                      <a:pt x="102965" y="52598"/>
                    </a:lnTo>
                    <a:lnTo>
                      <a:pt x="101052" y="53873"/>
                    </a:lnTo>
                    <a:lnTo>
                      <a:pt x="102965" y="52598"/>
                    </a:lnTo>
                    <a:lnTo>
                      <a:pt x="108703" y="49410"/>
                    </a:lnTo>
                    <a:cubicBezTo>
                      <a:pt x="116991" y="44947"/>
                      <a:pt x="125279" y="41760"/>
                      <a:pt x="134205" y="39209"/>
                    </a:cubicBezTo>
                    <a:lnTo>
                      <a:pt x="134205" y="39209"/>
                    </a:lnTo>
                    <a:lnTo>
                      <a:pt x="140580" y="6694"/>
                    </a:lnTo>
                    <a:lnTo>
                      <a:pt x="140580" y="6057"/>
                    </a:lnTo>
                    <a:lnTo>
                      <a:pt x="140580" y="6057"/>
                    </a:lnTo>
                    <a:lnTo>
                      <a:pt x="196047" y="4782"/>
                    </a:lnTo>
                    <a:lnTo>
                      <a:pt x="196685" y="4782"/>
                    </a:lnTo>
                    <a:lnTo>
                      <a:pt x="196685" y="5419"/>
                    </a:lnTo>
                    <a:cubicBezTo>
                      <a:pt x="199235" y="15620"/>
                      <a:pt x="201785" y="25821"/>
                      <a:pt x="204973" y="37934"/>
                    </a:cubicBezTo>
                    <a:lnTo>
                      <a:pt x="204335" y="37297"/>
                    </a:lnTo>
                    <a:cubicBezTo>
                      <a:pt x="216449" y="40484"/>
                      <a:pt x="227287" y="44947"/>
                      <a:pt x="238126" y="50685"/>
                    </a:cubicBezTo>
                    <a:lnTo>
                      <a:pt x="236213" y="50685"/>
                    </a:lnTo>
                    <a:cubicBezTo>
                      <a:pt x="245139" y="44947"/>
                      <a:pt x="254064" y="38572"/>
                      <a:pt x="264265" y="32196"/>
                    </a:cubicBezTo>
                    <a:lnTo>
                      <a:pt x="264903" y="32196"/>
                    </a:lnTo>
                    <a:lnTo>
                      <a:pt x="265540" y="32834"/>
                    </a:lnTo>
                    <a:cubicBezTo>
                      <a:pt x="278291" y="44947"/>
                      <a:pt x="291042" y="57698"/>
                      <a:pt x="305706" y="71087"/>
                    </a:cubicBezTo>
                    <a:lnTo>
                      <a:pt x="306344" y="71725"/>
                    </a:lnTo>
                    <a:lnTo>
                      <a:pt x="305706" y="72362"/>
                    </a:lnTo>
                    <a:lnTo>
                      <a:pt x="288492" y="101052"/>
                    </a:lnTo>
                    <a:lnTo>
                      <a:pt x="288492" y="99777"/>
                    </a:lnTo>
                    <a:cubicBezTo>
                      <a:pt x="294868" y="109978"/>
                      <a:pt x="299968" y="121454"/>
                      <a:pt x="303156" y="132929"/>
                    </a:cubicBezTo>
                    <a:lnTo>
                      <a:pt x="301881" y="131654"/>
                    </a:lnTo>
                    <a:lnTo>
                      <a:pt x="334396" y="138667"/>
                    </a:lnTo>
                    <a:lnTo>
                      <a:pt x="335671" y="138667"/>
                    </a:lnTo>
                    <a:lnTo>
                      <a:pt x="335671" y="143130"/>
                    </a:lnTo>
                    <a:cubicBezTo>
                      <a:pt x="335671" y="160982"/>
                      <a:pt x="335671" y="178833"/>
                      <a:pt x="336308" y="198597"/>
                    </a:cubicBezTo>
                    <a:lnTo>
                      <a:pt x="336308" y="199872"/>
                    </a:lnTo>
                    <a:lnTo>
                      <a:pt x="335033" y="199872"/>
                    </a:lnTo>
                    <a:lnTo>
                      <a:pt x="302518" y="207523"/>
                    </a:lnTo>
                    <a:lnTo>
                      <a:pt x="303793" y="206248"/>
                    </a:lnTo>
                    <a:cubicBezTo>
                      <a:pt x="300606" y="218361"/>
                      <a:pt x="296143" y="229837"/>
                      <a:pt x="290405" y="240038"/>
                    </a:cubicBezTo>
                    <a:lnTo>
                      <a:pt x="290405" y="238763"/>
                    </a:lnTo>
                    <a:lnTo>
                      <a:pt x="308894" y="266815"/>
                    </a:lnTo>
                    <a:lnTo>
                      <a:pt x="309531" y="268090"/>
                    </a:lnTo>
                    <a:lnTo>
                      <a:pt x="308894" y="268728"/>
                    </a:lnTo>
                    <a:lnTo>
                      <a:pt x="270641" y="308256"/>
                    </a:lnTo>
                    <a:lnTo>
                      <a:pt x="270003" y="309531"/>
                    </a:lnTo>
                    <a:lnTo>
                      <a:pt x="268728" y="308894"/>
                    </a:lnTo>
                    <a:lnTo>
                      <a:pt x="240038" y="291680"/>
                    </a:lnTo>
                    <a:lnTo>
                      <a:pt x="241951" y="291680"/>
                    </a:lnTo>
                    <a:cubicBezTo>
                      <a:pt x="231750" y="298055"/>
                      <a:pt x="220274" y="303156"/>
                      <a:pt x="208798" y="306344"/>
                    </a:cubicBezTo>
                    <a:lnTo>
                      <a:pt x="210073" y="305068"/>
                    </a:lnTo>
                    <a:cubicBezTo>
                      <a:pt x="207523" y="316544"/>
                      <a:pt x="205610" y="327383"/>
                      <a:pt x="203060" y="337584"/>
                    </a:cubicBezTo>
                    <a:lnTo>
                      <a:pt x="203060" y="338859"/>
                    </a:lnTo>
                    <a:lnTo>
                      <a:pt x="201785" y="338859"/>
                    </a:lnTo>
                    <a:lnTo>
                      <a:pt x="146318" y="339496"/>
                    </a:lnTo>
                    <a:lnTo>
                      <a:pt x="145043" y="339496"/>
                    </a:lnTo>
                    <a:lnTo>
                      <a:pt x="145043" y="338221"/>
                    </a:lnTo>
                    <a:cubicBezTo>
                      <a:pt x="142493" y="326745"/>
                      <a:pt x="139943" y="315907"/>
                      <a:pt x="137392" y="305706"/>
                    </a:cubicBezTo>
                    <a:lnTo>
                      <a:pt x="138667" y="306981"/>
                    </a:lnTo>
                    <a:cubicBezTo>
                      <a:pt x="126554" y="303793"/>
                      <a:pt x="115716" y="299330"/>
                      <a:pt x="104877" y="293593"/>
                    </a:cubicBezTo>
                    <a:lnTo>
                      <a:pt x="105515" y="293593"/>
                    </a:lnTo>
                    <a:lnTo>
                      <a:pt x="77463" y="312081"/>
                    </a:lnTo>
                    <a:lnTo>
                      <a:pt x="76187" y="312719"/>
                    </a:lnTo>
                    <a:lnTo>
                      <a:pt x="75550" y="312081"/>
                    </a:lnTo>
                    <a:lnTo>
                      <a:pt x="36022" y="273828"/>
                    </a:lnTo>
                    <a:lnTo>
                      <a:pt x="35384" y="273191"/>
                    </a:lnTo>
                    <a:lnTo>
                      <a:pt x="36022" y="271916"/>
                    </a:lnTo>
                    <a:cubicBezTo>
                      <a:pt x="42397" y="261715"/>
                      <a:pt x="48135" y="252152"/>
                      <a:pt x="53236" y="243226"/>
                    </a:cubicBezTo>
                    <a:lnTo>
                      <a:pt x="53236" y="244501"/>
                    </a:lnTo>
                    <a:cubicBezTo>
                      <a:pt x="46860" y="234300"/>
                      <a:pt x="42397" y="222824"/>
                      <a:pt x="38572" y="211348"/>
                    </a:cubicBezTo>
                    <a:lnTo>
                      <a:pt x="39847" y="211986"/>
                    </a:lnTo>
                    <a:lnTo>
                      <a:pt x="7332" y="204973"/>
                    </a:lnTo>
                    <a:lnTo>
                      <a:pt x="6694" y="204973"/>
                    </a:lnTo>
                    <a:lnTo>
                      <a:pt x="6694" y="203698"/>
                    </a:lnTo>
                    <a:cubicBezTo>
                      <a:pt x="6694" y="184571"/>
                      <a:pt x="6694" y="166082"/>
                      <a:pt x="6057" y="148231"/>
                    </a:cubicBezTo>
                    <a:lnTo>
                      <a:pt x="6057" y="147593"/>
                    </a:lnTo>
                    <a:lnTo>
                      <a:pt x="6694" y="147593"/>
                    </a:lnTo>
                    <a:lnTo>
                      <a:pt x="39209" y="139943"/>
                    </a:lnTo>
                    <a:lnTo>
                      <a:pt x="38572" y="140580"/>
                    </a:lnTo>
                    <a:cubicBezTo>
                      <a:pt x="41760" y="129104"/>
                      <a:pt x="46222" y="117628"/>
                      <a:pt x="51960" y="106790"/>
                    </a:cubicBezTo>
                    <a:lnTo>
                      <a:pt x="51960" y="106790"/>
                    </a:lnTo>
                    <a:lnTo>
                      <a:pt x="33471" y="78738"/>
                    </a:lnTo>
                    <a:lnTo>
                      <a:pt x="33471" y="78738"/>
                    </a:lnTo>
                    <a:lnTo>
                      <a:pt x="33471" y="78738"/>
                    </a:lnTo>
                    <a:lnTo>
                      <a:pt x="72362" y="39209"/>
                    </a:lnTo>
                    <a:lnTo>
                      <a:pt x="72362" y="39209"/>
                    </a:lnTo>
                    <a:lnTo>
                      <a:pt x="72362" y="39209"/>
                    </a:lnTo>
                    <a:cubicBezTo>
                      <a:pt x="81288" y="44947"/>
                      <a:pt x="88301" y="49410"/>
                      <a:pt x="93401" y="52598"/>
                    </a:cubicBezTo>
                    <a:lnTo>
                      <a:pt x="99139" y="55786"/>
                    </a:lnTo>
                    <a:lnTo>
                      <a:pt x="99777" y="5642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4" name="Полилиния: фигура 83">
                <a:extLst>
                  <a:ext uri="{FF2B5EF4-FFF2-40B4-BE49-F238E27FC236}">
                    <a16:creationId xmlns:a16="http://schemas.microsoft.com/office/drawing/2014/main" id="{844A6054-393C-A779-3A30-6F5754460F4C}"/>
                  </a:ext>
                </a:extLst>
              </p:cNvPr>
              <p:cNvSpPr/>
              <p:nvPr/>
            </p:nvSpPr>
            <p:spPr>
              <a:xfrm>
                <a:off x="4942066" y="2313294"/>
                <a:ext cx="816066" cy="274147"/>
              </a:xfrm>
              <a:custGeom>
                <a:avLst/>
                <a:gdLst>
                  <a:gd name="connsiteX0" fmla="*/ 813834 w 816065"/>
                  <a:gd name="connsiteY0" fmla="*/ 8607 h 274147"/>
                  <a:gd name="connsiteX1" fmla="*/ 804271 w 816065"/>
                  <a:gd name="connsiteY1" fmla="*/ 9244 h 274147"/>
                  <a:gd name="connsiteX2" fmla="*/ 777494 w 816065"/>
                  <a:gd name="connsiteY2" fmla="*/ 9244 h 274147"/>
                  <a:gd name="connsiteX3" fmla="*/ 679311 w 816065"/>
                  <a:gd name="connsiteY3" fmla="*/ 10520 h 274147"/>
                  <a:gd name="connsiteX4" fmla="*/ 354160 w 816065"/>
                  <a:gd name="connsiteY4" fmla="*/ 11157 h 274147"/>
                  <a:gd name="connsiteX5" fmla="*/ 269366 w 816065"/>
                  <a:gd name="connsiteY5" fmla="*/ 11157 h 274147"/>
                  <a:gd name="connsiteX6" fmla="*/ 271278 w 816065"/>
                  <a:gd name="connsiteY6" fmla="*/ 10520 h 274147"/>
                  <a:gd name="connsiteX7" fmla="*/ 81925 w 816065"/>
                  <a:gd name="connsiteY7" fmla="*/ 198597 h 274147"/>
                  <a:gd name="connsiteX8" fmla="*/ 25821 w 816065"/>
                  <a:gd name="connsiteY8" fmla="*/ 253427 h 274147"/>
                  <a:gd name="connsiteX9" fmla="*/ 10519 w 816065"/>
                  <a:gd name="connsiteY9" fmla="*/ 268090 h 274147"/>
                  <a:gd name="connsiteX10" fmla="*/ 4782 w 816065"/>
                  <a:gd name="connsiteY10" fmla="*/ 272553 h 274147"/>
                  <a:gd name="connsiteX11" fmla="*/ 9244 w 816065"/>
                  <a:gd name="connsiteY11" fmla="*/ 266815 h 274147"/>
                  <a:gd name="connsiteX12" fmla="*/ 23908 w 816065"/>
                  <a:gd name="connsiteY12" fmla="*/ 251514 h 274147"/>
                  <a:gd name="connsiteX13" fmla="*/ 78737 w 816065"/>
                  <a:gd name="connsiteY13" fmla="*/ 195410 h 274147"/>
                  <a:gd name="connsiteX14" fmla="*/ 266815 w 816065"/>
                  <a:gd name="connsiteY14" fmla="*/ 5419 h 274147"/>
                  <a:gd name="connsiteX15" fmla="*/ 267453 w 816065"/>
                  <a:gd name="connsiteY15" fmla="*/ 4782 h 274147"/>
                  <a:gd name="connsiteX16" fmla="*/ 353522 w 816065"/>
                  <a:gd name="connsiteY16" fmla="*/ 4782 h 274147"/>
                  <a:gd name="connsiteX17" fmla="*/ 678673 w 816065"/>
                  <a:gd name="connsiteY17" fmla="*/ 5419 h 274147"/>
                  <a:gd name="connsiteX18" fmla="*/ 776856 w 816065"/>
                  <a:gd name="connsiteY18" fmla="*/ 6057 h 274147"/>
                  <a:gd name="connsiteX19" fmla="*/ 803634 w 816065"/>
                  <a:gd name="connsiteY19" fmla="*/ 6694 h 274147"/>
                  <a:gd name="connsiteX20" fmla="*/ 813834 w 816065"/>
                  <a:gd name="connsiteY20" fmla="*/ 8607 h 27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16065" h="274147">
                    <a:moveTo>
                      <a:pt x="813834" y="8607"/>
                    </a:moveTo>
                    <a:cubicBezTo>
                      <a:pt x="810647" y="9244"/>
                      <a:pt x="807459" y="9244"/>
                      <a:pt x="804271" y="9244"/>
                    </a:cubicBezTo>
                    <a:lnTo>
                      <a:pt x="777494" y="9244"/>
                    </a:lnTo>
                    <a:lnTo>
                      <a:pt x="679311" y="10520"/>
                    </a:lnTo>
                    <a:lnTo>
                      <a:pt x="354160" y="11157"/>
                    </a:lnTo>
                    <a:lnTo>
                      <a:pt x="269366" y="11157"/>
                    </a:lnTo>
                    <a:lnTo>
                      <a:pt x="271278" y="10520"/>
                    </a:lnTo>
                    <a:lnTo>
                      <a:pt x="81925" y="198597"/>
                    </a:lnTo>
                    <a:lnTo>
                      <a:pt x="25821" y="253427"/>
                    </a:lnTo>
                    <a:lnTo>
                      <a:pt x="10519" y="268090"/>
                    </a:lnTo>
                    <a:cubicBezTo>
                      <a:pt x="8607" y="270003"/>
                      <a:pt x="6694" y="271278"/>
                      <a:pt x="4782" y="272553"/>
                    </a:cubicBezTo>
                    <a:cubicBezTo>
                      <a:pt x="6056" y="270641"/>
                      <a:pt x="7969" y="268728"/>
                      <a:pt x="9244" y="266815"/>
                    </a:cubicBezTo>
                    <a:lnTo>
                      <a:pt x="23908" y="251514"/>
                    </a:lnTo>
                    <a:cubicBezTo>
                      <a:pt x="37297" y="237488"/>
                      <a:pt x="55786" y="218999"/>
                      <a:pt x="78737" y="195410"/>
                    </a:cubicBezTo>
                    <a:cubicBezTo>
                      <a:pt x="126554" y="147593"/>
                      <a:pt x="192222" y="81288"/>
                      <a:pt x="266815" y="5419"/>
                    </a:cubicBezTo>
                    <a:lnTo>
                      <a:pt x="267453" y="4782"/>
                    </a:lnTo>
                    <a:lnTo>
                      <a:pt x="353522" y="4782"/>
                    </a:lnTo>
                    <a:lnTo>
                      <a:pt x="678673" y="5419"/>
                    </a:lnTo>
                    <a:lnTo>
                      <a:pt x="776856" y="6057"/>
                    </a:lnTo>
                    <a:lnTo>
                      <a:pt x="803634" y="6694"/>
                    </a:lnTo>
                    <a:cubicBezTo>
                      <a:pt x="808097" y="7332"/>
                      <a:pt x="811284" y="7969"/>
                      <a:pt x="813834" y="860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id="{1254AEEB-FD81-8CE8-6850-2200C0ED6E58}"/>
                  </a:ext>
                </a:extLst>
              </p:cNvPr>
              <p:cNvSpPr/>
              <p:nvPr/>
            </p:nvSpPr>
            <p:spPr>
              <a:xfrm>
                <a:off x="4909551" y="2529424"/>
                <a:ext cx="95633" cy="95633"/>
              </a:xfrm>
              <a:custGeom>
                <a:avLst/>
                <a:gdLst>
                  <a:gd name="connsiteX0" fmla="*/ 92764 w 95632"/>
                  <a:gd name="connsiteY0" fmla="*/ 48773 h 95632"/>
                  <a:gd name="connsiteX1" fmla="*/ 48772 w 95632"/>
                  <a:gd name="connsiteY1" fmla="*/ 92764 h 95632"/>
                  <a:gd name="connsiteX2" fmla="*/ 4781 w 95632"/>
                  <a:gd name="connsiteY2" fmla="*/ 48773 h 95632"/>
                  <a:gd name="connsiteX3" fmla="*/ 48772 w 95632"/>
                  <a:gd name="connsiteY3" fmla="*/ 4782 h 95632"/>
                  <a:gd name="connsiteX4" fmla="*/ 92764 w 95632"/>
                  <a:gd name="connsiteY4" fmla="*/ 48773 h 9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632" h="95632">
                    <a:moveTo>
                      <a:pt x="92764" y="48773"/>
                    </a:moveTo>
                    <a:cubicBezTo>
                      <a:pt x="92764" y="73068"/>
                      <a:pt x="73068" y="92764"/>
                      <a:pt x="48772" y="92764"/>
                    </a:cubicBezTo>
                    <a:cubicBezTo>
                      <a:pt x="24477" y="92764"/>
                      <a:pt x="4781" y="73068"/>
                      <a:pt x="4781" y="48773"/>
                    </a:cubicBezTo>
                    <a:cubicBezTo>
                      <a:pt x="4781" y="24477"/>
                      <a:pt x="24477" y="4782"/>
                      <a:pt x="48772" y="4782"/>
                    </a:cubicBezTo>
                    <a:cubicBezTo>
                      <a:pt x="73068" y="4782"/>
                      <a:pt x="92764" y="24477"/>
                      <a:pt x="92764" y="4877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6" name="Полилиния: фигура 85">
                <a:extLst>
                  <a:ext uri="{FF2B5EF4-FFF2-40B4-BE49-F238E27FC236}">
                    <a16:creationId xmlns:a16="http://schemas.microsoft.com/office/drawing/2014/main" id="{347D7689-225F-67E5-C65C-88CDD3710C1F}"/>
                  </a:ext>
                </a:extLst>
              </p:cNvPr>
              <p:cNvSpPr/>
              <p:nvPr/>
            </p:nvSpPr>
            <p:spPr>
              <a:xfrm>
                <a:off x="5608307" y="1916099"/>
                <a:ext cx="720433" cy="720433"/>
              </a:xfrm>
              <a:custGeom>
                <a:avLst/>
                <a:gdLst>
                  <a:gd name="connsiteX0" fmla="*/ 721390 w 720433"/>
                  <a:gd name="connsiteY0" fmla="*/ 363086 h 720433"/>
                  <a:gd name="connsiteX1" fmla="*/ 363085 w 720433"/>
                  <a:gd name="connsiteY1" fmla="*/ 721390 h 720433"/>
                  <a:gd name="connsiteX2" fmla="*/ 4781 w 720433"/>
                  <a:gd name="connsiteY2" fmla="*/ 363086 h 720433"/>
                  <a:gd name="connsiteX3" fmla="*/ 363085 w 720433"/>
                  <a:gd name="connsiteY3" fmla="*/ 4782 h 720433"/>
                  <a:gd name="connsiteX4" fmla="*/ 721390 w 720433"/>
                  <a:gd name="connsiteY4" fmla="*/ 363086 h 72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0433" h="720433">
                    <a:moveTo>
                      <a:pt x="721390" y="363086"/>
                    </a:moveTo>
                    <a:cubicBezTo>
                      <a:pt x="721390" y="560971"/>
                      <a:pt x="560971" y="721390"/>
                      <a:pt x="363085" y="721390"/>
                    </a:cubicBezTo>
                    <a:cubicBezTo>
                      <a:pt x="165200" y="721390"/>
                      <a:pt x="4781" y="560971"/>
                      <a:pt x="4781" y="363086"/>
                    </a:cubicBezTo>
                    <a:cubicBezTo>
                      <a:pt x="4781" y="165200"/>
                      <a:pt x="165200" y="4782"/>
                      <a:pt x="363085" y="4782"/>
                    </a:cubicBezTo>
                    <a:cubicBezTo>
                      <a:pt x="560971" y="4782"/>
                      <a:pt x="721390" y="165200"/>
                      <a:pt x="721390" y="363086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7" name="Полилиния: фигура 86">
                <a:extLst>
                  <a:ext uri="{FF2B5EF4-FFF2-40B4-BE49-F238E27FC236}">
                    <a16:creationId xmlns:a16="http://schemas.microsoft.com/office/drawing/2014/main" id="{09C80496-6FCB-E050-72B6-8A659A8F56AA}"/>
                  </a:ext>
                </a:extLst>
              </p:cNvPr>
              <p:cNvSpPr/>
              <p:nvPr/>
            </p:nvSpPr>
            <p:spPr>
              <a:xfrm>
                <a:off x="5808499" y="2124579"/>
                <a:ext cx="95633" cy="280523"/>
              </a:xfrm>
              <a:custGeom>
                <a:avLst/>
                <a:gdLst>
                  <a:gd name="connsiteX0" fmla="*/ 4782 w 95632"/>
                  <a:gd name="connsiteY0" fmla="*/ 4782 h 280522"/>
                  <a:gd name="connsiteX1" fmla="*/ 92764 w 95632"/>
                  <a:gd name="connsiteY1" fmla="*/ 4782 h 280522"/>
                  <a:gd name="connsiteX2" fmla="*/ 92764 w 95632"/>
                  <a:gd name="connsiteY2" fmla="*/ 280841 h 280522"/>
                  <a:gd name="connsiteX3" fmla="*/ 4782 w 95632"/>
                  <a:gd name="connsiteY3" fmla="*/ 280841 h 28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632" h="280522">
                    <a:moveTo>
                      <a:pt x="4782" y="4782"/>
                    </a:moveTo>
                    <a:lnTo>
                      <a:pt x="92764" y="4782"/>
                    </a:lnTo>
                    <a:lnTo>
                      <a:pt x="92764" y="280841"/>
                    </a:lnTo>
                    <a:lnTo>
                      <a:pt x="4782" y="28084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8" name="Полилиния: фигура 87">
                <a:extLst>
                  <a:ext uri="{FF2B5EF4-FFF2-40B4-BE49-F238E27FC236}">
                    <a16:creationId xmlns:a16="http://schemas.microsoft.com/office/drawing/2014/main" id="{62A0D3B0-B8E8-0CD4-CD08-29054C525F9D}"/>
                  </a:ext>
                </a:extLst>
              </p:cNvPr>
              <p:cNvSpPr/>
              <p:nvPr/>
            </p:nvSpPr>
            <p:spPr>
              <a:xfrm>
                <a:off x="5934734" y="2171120"/>
                <a:ext cx="95633" cy="235894"/>
              </a:xfrm>
              <a:custGeom>
                <a:avLst/>
                <a:gdLst>
                  <a:gd name="connsiteX0" fmla="*/ 4781 w 95632"/>
                  <a:gd name="connsiteY0" fmla="*/ 4782 h 235894"/>
                  <a:gd name="connsiteX1" fmla="*/ 92764 w 95632"/>
                  <a:gd name="connsiteY1" fmla="*/ 4782 h 235894"/>
                  <a:gd name="connsiteX2" fmla="*/ 92764 w 95632"/>
                  <a:gd name="connsiteY2" fmla="*/ 232388 h 235894"/>
                  <a:gd name="connsiteX3" fmla="*/ 4781 w 95632"/>
                  <a:gd name="connsiteY3" fmla="*/ 232388 h 23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632" h="235894">
                    <a:moveTo>
                      <a:pt x="4781" y="4782"/>
                    </a:moveTo>
                    <a:lnTo>
                      <a:pt x="92764" y="4782"/>
                    </a:lnTo>
                    <a:lnTo>
                      <a:pt x="92764" y="232388"/>
                    </a:lnTo>
                    <a:lnTo>
                      <a:pt x="4781" y="23238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9" name="Полилиния: фигура 88">
                <a:extLst>
                  <a:ext uri="{FF2B5EF4-FFF2-40B4-BE49-F238E27FC236}">
                    <a16:creationId xmlns:a16="http://schemas.microsoft.com/office/drawing/2014/main" id="{FDF16079-77CD-E9E1-FE3B-BF3A6B730580}"/>
                  </a:ext>
                </a:extLst>
              </p:cNvPr>
              <p:cNvSpPr/>
              <p:nvPr/>
            </p:nvSpPr>
            <p:spPr>
              <a:xfrm>
                <a:off x="6060969" y="2241251"/>
                <a:ext cx="95633" cy="159388"/>
              </a:xfrm>
              <a:custGeom>
                <a:avLst/>
                <a:gdLst>
                  <a:gd name="connsiteX0" fmla="*/ 4782 w 95632"/>
                  <a:gd name="connsiteY0" fmla="*/ 4782 h 159387"/>
                  <a:gd name="connsiteX1" fmla="*/ 92764 w 95632"/>
                  <a:gd name="connsiteY1" fmla="*/ 4782 h 159387"/>
                  <a:gd name="connsiteX2" fmla="*/ 92764 w 95632"/>
                  <a:gd name="connsiteY2" fmla="*/ 159707 h 159387"/>
                  <a:gd name="connsiteX3" fmla="*/ 4782 w 95632"/>
                  <a:gd name="connsiteY3" fmla="*/ 159707 h 15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632" h="159387">
                    <a:moveTo>
                      <a:pt x="4782" y="4782"/>
                    </a:moveTo>
                    <a:lnTo>
                      <a:pt x="92764" y="4782"/>
                    </a:lnTo>
                    <a:lnTo>
                      <a:pt x="92764" y="159707"/>
                    </a:lnTo>
                    <a:lnTo>
                      <a:pt x="4782" y="15970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0" name="Полилиния: фигура 89">
                <a:extLst>
                  <a:ext uri="{FF2B5EF4-FFF2-40B4-BE49-F238E27FC236}">
                    <a16:creationId xmlns:a16="http://schemas.microsoft.com/office/drawing/2014/main" id="{4E939318-18A0-386C-2270-9648F8288D4A}"/>
                  </a:ext>
                </a:extLst>
              </p:cNvPr>
              <p:cNvSpPr/>
              <p:nvPr/>
            </p:nvSpPr>
            <p:spPr>
              <a:xfrm>
                <a:off x="2575475" y="1397132"/>
                <a:ext cx="1032834" cy="344278"/>
              </a:xfrm>
              <a:custGeom>
                <a:avLst/>
                <a:gdLst>
                  <a:gd name="connsiteX0" fmla="*/ 4782 w 1032833"/>
                  <a:gd name="connsiteY0" fmla="*/ 7969 h 344277"/>
                  <a:gd name="connsiteX1" fmla="*/ 7969 w 1032833"/>
                  <a:gd name="connsiteY1" fmla="*/ 7969 h 344277"/>
                  <a:gd name="connsiteX2" fmla="*/ 16895 w 1032833"/>
                  <a:gd name="connsiteY2" fmla="*/ 7969 h 344277"/>
                  <a:gd name="connsiteX3" fmla="*/ 51323 w 1032833"/>
                  <a:gd name="connsiteY3" fmla="*/ 7969 h 344277"/>
                  <a:gd name="connsiteX4" fmla="*/ 177558 w 1032833"/>
                  <a:gd name="connsiteY4" fmla="*/ 7332 h 344277"/>
                  <a:gd name="connsiteX5" fmla="*/ 592604 w 1032833"/>
                  <a:gd name="connsiteY5" fmla="*/ 4782 h 344277"/>
                  <a:gd name="connsiteX6" fmla="*/ 723940 w 1032833"/>
                  <a:gd name="connsiteY6" fmla="*/ 4782 h 344277"/>
                  <a:gd name="connsiteX7" fmla="*/ 724577 w 1032833"/>
                  <a:gd name="connsiteY7" fmla="*/ 5419 h 344277"/>
                  <a:gd name="connsiteX8" fmla="*/ 946445 w 1032833"/>
                  <a:gd name="connsiteY8" fmla="*/ 245139 h 344277"/>
                  <a:gd name="connsiteX9" fmla="*/ 1010838 w 1032833"/>
                  <a:gd name="connsiteY9" fmla="*/ 315907 h 344277"/>
                  <a:gd name="connsiteX10" fmla="*/ 1028052 w 1032833"/>
                  <a:gd name="connsiteY10" fmla="*/ 335033 h 344277"/>
                  <a:gd name="connsiteX11" fmla="*/ 1033790 w 1032833"/>
                  <a:gd name="connsiteY11" fmla="*/ 342046 h 344277"/>
                  <a:gd name="connsiteX12" fmla="*/ 1027414 w 1032833"/>
                  <a:gd name="connsiteY12" fmla="*/ 335671 h 344277"/>
                  <a:gd name="connsiteX13" fmla="*/ 1009563 w 1032833"/>
                  <a:gd name="connsiteY13" fmla="*/ 317182 h 344277"/>
                  <a:gd name="connsiteX14" fmla="*/ 943895 w 1032833"/>
                  <a:gd name="connsiteY14" fmla="*/ 247689 h 344277"/>
                  <a:gd name="connsiteX15" fmla="*/ 720114 w 1032833"/>
                  <a:gd name="connsiteY15" fmla="*/ 8607 h 344277"/>
                  <a:gd name="connsiteX16" fmla="*/ 722665 w 1032833"/>
                  <a:gd name="connsiteY16" fmla="*/ 9882 h 344277"/>
                  <a:gd name="connsiteX17" fmla="*/ 592604 w 1032833"/>
                  <a:gd name="connsiteY17" fmla="*/ 9882 h 344277"/>
                  <a:gd name="connsiteX18" fmla="*/ 177558 w 1032833"/>
                  <a:gd name="connsiteY18" fmla="*/ 9245 h 344277"/>
                  <a:gd name="connsiteX19" fmla="*/ 51323 w 1032833"/>
                  <a:gd name="connsiteY19" fmla="*/ 7969 h 344277"/>
                  <a:gd name="connsiteX20" fmla="*/ 16895 w 1032833"/>
                  <a:gd name="connsiteY20" fmla="*/ 7332 h 344277"/>
                  <a:gd name="connsiteX21" fmla="*/ 7969 w 1032833"/>
                  <a:gd name="connsiteY21" fmla="*/ 7332 h 344277"/>
                  <a:gd name="connsiteX22" fmla="*/ 4782 w 1032833"/>
                  <a:gd name="connsiteY22" fmla="*/ 7969 h 344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32833" h="344277">
                    <a:moveTo>
                      <a:pt x="4782" y="7969"/>
                    </a:moveTo>
                    <a:lnTo>
                      <a:pt x="7969" y="7969"/>
                    </a:lnTo>
                    <a:lnTo>
                      <a:pt x="16895" y="7969"/>
                    </a:lnTo>
                    <a:lnTo>
                      <a:pt x="51323" y="7969"/>
                    </a:lnTo>
                    <a:lnTo>
                      <a:pt x="177558" y="7332"/>
                    </a:lnTo>
                    <a:lnTo>
                      <a:pt x="592604" y="4782"/>
                    </a:lnTo>
                    <a:lnTo>
                      <a:pt x="723940" y="4782"/>
                    </a:lnTo>
                    <a:lnTo>
                      <a:pt x="724577" y="5419"/>
                    </a:lnTo>
                    <a:lnTo>
                      <a:pt x="946445" y="245139"/>
                    </a:lnTo>
                    <a:lnTo>
                      <a:pt x="1010838" y="315907"/>
                    </a:lnTo>
                    <a:lnTo>
                      <a:pt x="1028052" y="335033"/>
                    </a:lnTo>
                    <a:cubicBezTo>
                      <a:pt x="1029965" y="336946"/>
                      <a:pt x="1031877" y="339496"/>
                      <a:pt x="1033790" y="342046"/>
                    </a:cubicBezTo>
                    <a:cubicBezTo>
                      <a:pt x="1031240" y="340134"/>
                      <a:pt x="1029327" y="338221"/>
                      <a:pt x="1027414" y="335671"/>
                    </a:cubicBezTo>
                    <a:lnTo>
                      <a:pt x="1009563" y="317182"/>
                    </a:lnTo>
                    <a:lnTo>
                      <a:pt x="943895" y="247689"/>
                    </a:lnTo>
                    <a:cubicBezTo>
                      <a:pt x="887791" y="187759"/>
                      <a:pt x="810009" y="104240"/>
                      <a:pt x="720114" y="8607"/>
                    </a:cubicBezTo>
                    <a:lnTo>
                      <a:pt x="722665" y="9882"/>
                    </a:lnTo>
                    <a:lnTo>
                      <a:pt x="592604" y="9882"/>
                    </a:lnTo>
                    <a:lnTo>
                      <a:pt x="177558" y="9245"/>
                    </a:lnTo>
                    <a:lnTo>
                      <a:pt x="51323" y="7969"/>
                    </a:lnTo>
                    <a:lnTo>
                      <a:pt x="16895" y="7332"/>
                    </a:lnTo>
                    <a:lnTo>
                      <a:pt x="7969" y="7332"/>
                    </a:lnTo>
                    <a:cubicBezTo>
                      <a:pt x="7332" y="7969"/>
                      <a:pt x="6057" y="7969"/>
                      <a:pt x="4782" y="796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1" name="Полилиния: фигура 90">
                <a:extLst>
                  <a:ext uri="{FF2B5EF4-FFF2-40B4-BE49-F238E27FC236}">
                    <a16:creationId xmlns:a16="http://schemas.microsoft.com/office/drawing/2014/main" id="{6CA34499-207A-E665-0C69-9972F4521312}"/>
                  </a:ext>
                </a:extLst>
              </p:cNvPr>
              <p:cNvSpPr/>
              <p:nvPr/>
            </p:nvSpPr>
            <p:spPr>
              <a:xfrm>
                <a:off x="3549653" y="1682755"/>
                <a:ext cx="95633" cy="95633"/>
              </a:xfrm>
              <a:custGeom>
                <a:avLst/>
                <a:gdLst>
                  <a:gd name="connsiteX0" fmla="*/ 92764 w 95632"/>
                  <a:gd name="connsiteY0" fmla="*/ 48773 h 95632"/>
                  <a:gd name="connsiteX1" fmla="*/ 48773 w 95632"/>
                  <a:gd name="connsiteY1" fmla="*/ 92764 h 95632"/>
                  <a:gd name="connsiteX2" fmla="*/ 4782 w 95632"/>
                  <a:gd name="connsiteY2" fmla="*/ 48773 h 95632"/>
                  <a:gd name="connsiteX3" fmla="*/ 48773 w 95632"/>
                  <a:gd name="connsiteY3" fmla="*/ 4782 h 95632"/>
                  <a:gd name="connsiteX4" fmla="*/ 92764 w 95632"/>
                  <a:gd name="connsiteY4" fmla="*/ 48773 h 9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632" h="95632">
                    <a:moveTo>
                      <a:pt x="92764" y="48773"/>
                    </a:moveTo>
                    <a:cubicBezTo>
                      <a:pt x="92764" y="73068"/>
                      <a:pt x="73068" y="92764"/>
                      <a:pt x="48773" y="92764"/>
                    </a:cubicBezTo>
                    <a:cubicBezTo>
                      <a:pt x="24477" y="92764"/>
                      <a:pt x="4782" y="73068"/>
                      <a:pt x="4782" y="48773"/>
                    </a:cubicBezTo>
                    <a:cubicBezTo>
                      <a:pt x="4782" y="24477"/>
                      <a:pt x="24477" y="4782"/>
                      <a:pt x="48773" y="4782"/>
                    </a:cubicBezTo>
                    <a:cubicBezTo>
                      <a:pt x="73068" y="4782"/>
                      <a:pt x="92764" y="24477"/>
                      <a:pt x="92764" y="4877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2" name="Полилиния: фигура 91">
                <a:extLst>
                  <a:ext uri="{FF2B5EF4-FFF2-40B4-BE49-F238E27FC236}">
                    <a16:creationId xmlns:a16="http://schemas.microsoft.com/office/drawing/2014/main" id="{79B5EAC0-1B1F-15C4-67D3-DB67C7B127F5}"/>
                  </a:ext>
                </a:extLst>
              </p:cNvPr>
              <p:cNvSpPr/>
              <p:nvPr/>
            </p:nvSpPr>
            <p:spPr>
              <a:xfrm>
                <a:off x="2013154" y="994837"/>
                <a:ext cx="720433" cy="720433"/>
              </a:xfrm>
              <a:custGeom>
                <a:avLst/>
                <a:gdLst>
                  <a:gd name="connsiteX0" fmla="*/ 721390 w 720433"/>
                  <a:gd name="connsiteY0" fmla="*/ 363086 h 720433"/>
                  <a:gd name="connsiteX1" fmla="*/ 363086 w 720433"/>
                  <a:gd name="connsiteY1" fmla="*/ 721390 h 720433"/>
                  <a:gd name="connsiteX2" fmla="*/ 4782 w 720433"/>
                  <a:gd name="connsiteY2" fmla="*/ 363086 h 720433"/>
                  <a:gd name="connsiteX3" fmla="*/ 363086 w 720433"/>
                  <a:gd name="connsiteY3" fmla="*/ 4782 h 720433"/>
                  <a:gd name="connsiteX4" fmla="*/ 721390 w 720433"/>
                  <a:gd name="connsiteY4" fmla="*/ 363086 h 72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0433" h="720433">
                    <a:moveTo>
                      <a:pt x="721390" y="363086"/>
                    </a:moveTo>
                    <a:cubicBezTo>
                      <a:pt x="721390" y="560971"/>
                      <a:pt x="560971" y="721390"/>
                      <a:pt x="363086" y="721390"/>
                    </a:cubicBezTo>
                    <a:cubicBezTo>
                      <a:pt x="165200" y="721390"/>
                      <a:pt x="4782" y="560971"/>
                      <a:pt x="4782" y="363086"/>
                    </a:cubicBezTo>
                    <a:cubicBezTo>
                      <a:pt x="4782" y="165200"/>
                      <a:pt x="165200" y="4782"/>
                      <a:pt x="363086" y="4782"/>
                    </a:cubicBezTo>
                    <a:cubicBezTo>
                      <a:pt x="560971" y="4782"/>
                      <a:pt x="721390" y="165200"/>
                      <a:pt x="721390" y="363086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3" name="Полилиния: фигура 92">
                <a:extLst>
                  <a:ext uri="{FF2B5EF4-FFF2-40B4-BE49-F238E27FC236}">
                    <a16:creationId xmlns:a16="http://schemas.microsoft.com/office/drawing/2014/main" id="{FE71D28C-AA6E-E9CB-BB5C-807230837316}"/>
                  </a:ext>
                </a:extLst>
              </p:cNvPr>
              <p:cNvSpPr/>
              <p:nvPr/>
            </p:nvSpPr>
            <p:spPr>
              <a:xfrm>
                <a:off x="2229284" y="1175264"/>
                <a:ext cx="280523" cy="318776"/>
              </a:xfrm>
              <a:custGeom>
                <a:avLst/>
                <a:gdLst>
                  <a:gd name="connsiteX0" fmla="*/ 281479 w 280522"/>
                  <a:gd name="connsiteY0" fmla="*/ 143768 h 318775"/>
                  <a:gd name="connsiteX1" fmla="*/ 143768 w 280522"/>
                  <a:gd name="connsiteY1" fmla="*/ 4782 h 318775"/>
                  <a:gd name="connsiteX2" fmla="*/ 4782 w 280522"/>
                  <a:gd name="connsiteY2" fmla="*/ 142493 h 318775"/>
                  <a:gd name="connsiteX3" fmla="*/ 97864 w 280522"/>
                  <a:gd name="connsiteY3" fmla="*/ 273828 h 318775"/>
                  <a:gd name="connsiteX4" fmla="*/ 97227 w 280522"/>
                  <a:gd name="connsiteY4" fmla="*/ 317819 h 318775"/>
                  <a:gd name="connsiteX5" fmla="*/ 191584 w 280522"/>
                  <a:gd name="connsiteY5" fmla="*/ 318457 h 318775"/>
                  <a:gd name="connsiteX6" fmla="*/ 191584 w 280522"/>
                  <a:gd name="connsiteY6" fmla="*/ 272553 h 318775"/>
                  <a:gd name="connsiteX7" fmla="*/ 281479 w 280522"/>
                  <a:gd name="connsiteY7" fmla="*/ 143768 h 31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522" h="318775">
                    <a:moveTo>
                      <a:pt x="281479" y="143768"/>
                    </a:moveTo>
                    <a:cubicBezTo>
                      <a:pt x="281479" y="67262"/>
                      <a:pt x="220274" y="4782"/>
                      <a:pt x="143768" y="4782"/>
                    </a:cubicBezTo>
                    <a:cubicBezTo>
                      <a:pt x="67262" y="4782"/>
                      <a:pt x="4782" y="65987"/>
                      <a:pt x="4782" y="142493"/>
                    </a:cubicBezTo>
                    <a:cubicBezTo>
                      <a:pt x="4782" y="201785"/>
                      <a:pt x="41760" y="254702"/>
                      <a:pt x="97864" y="273828"/>
                    </a:cubicBezTo>
                    <a:lnTo>
                      <a:pt x="97227" y="317819"/>
                    </a:lnTo>
                    <a:lnTo>
                      <a:pt x="191584" y="318457"/>
                    </a:lnTo>
                    <a:lnTo>
                      <a:pt x="191584" y="272553"/>
                    </a:lnTo>
                    <a:cubicBezTo>
                      <a:pt x="245776" y="253427"/>
                      <a:pt x="281479" y="201785"/>
                      <a:pt x="281479" y="143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4" name="Полилиния: фигура 93">
                <a:extLst>
                  <a:ext uri="{FF2B5EF4-FFF2-40B4-BE49-F238E27FC236}">
                    <a16:creationId xmlns:a16="http://schemas.microsoft.com/office/drawing/2014/main" id="{6AC27037-0EE0-FC12-6978-14588909DC69}"/>
                  </a:ext>
                </a:extLst>
              </p:cNvPr>
              <p:cNvSpPr/>
              <p:nvPr/>
            </p:nvSpPr>
            <p:spPr>
              <a:xfrm>
                <a:off x="2321092" y="1513554"/>
                <a:ext cx="102008" cy="6376"/>
              </a:xfrm>
              <a:custGeom>
                <a:avLst/>
                <a:gdLst>
                  <a:gd name="connsiteX0" fmla="*/ 100414 w 102008"/>
                  <a:gd name="connsiteY0" fmla="*/ 6307 h 6375"/>
                  <a:gd name="connsiteX1" fmla="*/ 52598 w 102008"/>
                  <a:gd name="connsiteY1" fmla="*/ 7582 h 6375"/>
                  <a:gd name="connsiteX2" fmla="*/ 4782 w 102008"/>
                  <a:gd name="connsiteY2" fmla="*/ 6307 h 6375"/>
                  <a:gd name="connsiteX3" fmla="*/ 52598 w 102008"/>
                  <a:gd name="connsiteY3" fmla="*/ 5032 h 6375"/>
                  <a:gd name="connsiteX4" fmla="*/ 100414 w 102008"/>
                  <a:gd name="connsiteY4" fmla="*/ 6307 h 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08" h="6375">
                    <a:moveTo>
                      <a:pt x="100414" y="6307"/>
                    </a:moveTo>
                    <a:cubicBezTo>
                      <a:pt x="84476" y="7582"/>
                      <a:pt x="68537" y="8220"/>
                      <a:pt x="52598" y="7582"/>
                    </a:cubicBezTo>
                    <a:cubicBezTo>
                      <a:pt x="36659" y="8220"/>
                      <a:pt x="20720" y="7582"/>
                      <a:pt x="4782" y="6307"/>
                    </a:cubicBezTo>
                    <a:cubicBezTo>
                      <a:pt x="20720" y="5032"/>
                      <a:pt x="36659" y="4394"/>
                      <a:pt x="52598" y="5032"/>
                    </a:cubicBezTo>
                    <a:cubicBezTo>
                      <a:pt x="69174" y="4394"/>
                      <a:pt x="85113" y="5032"/>
                      <a:pt x="100414" y="63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5" name="Полилиния: фигура 94">
                <a:extLst>
                  <a:ext uri="{FF2B5EF4-FFF2-40B4-BE49-F238E27FC236}">
                    <a16:creationId xmlns:a16="http://schemas.microsoft.com/office/drawing/2014/main" id="{50D122EB-C1CB-325C-D152-CB94B15B6E0C}"/>
                  </a:ext>
                </a:extLst>
              </p:cNvPr>
              <p:cNvSpPr/>
              <p:nvPr/>
            </p:nvSpPr>
            <p:spPr>
              <a:xfrm>
                <a:off x="2351056" y="1550145"/>
                <a:ext cx="38253" cy="12751"/>
              </a:xfrm>
              <a:custGeom>
                <a:avLst/>
                <a:gdLst>
                  <a:gd name="connsiteX0" fmla="*/ 39209 w 38253"/>
                  <a:gd name="connsiteY0" fmla="*/ 6057 h 12751"/>
                  <a:gd name="connsiteX1" fmla="*/ 21996 w 38253"/>
                  <a:gd name="connsiteY1" fmla="*/ 7969 h 12751"/>
                  <a:gd name="connsiteX2" fmla="*/ 4782 w 38253"/>
                  <a:gd name="connsiteY2" fmla="*/ 4782 h 12751"/>
                  <a:gd name="connsiteX3" fmla="*/ 39209 w 38253"/>
                  <a:gd name="connsiteY3" fmla="*/ 6057 h 1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53" h="12751">
                    <a:moveTo>
                      <a:pt x="39209" y="6057"/>
                    </a:moveTo>
                    <a:cubicBezTo>
                      <a:pt x="33471" y="7969"/>
                      <a:pt x="27734" y="8607"/>
                      <a:pt x="21996" y="7969"/>
                    </a:cubicBezTo>
                    <a:cubicBezTo>
                      <a:pt x="16258" y="7969"/>
                      <a:pt x="10520" y="7332"/>
                      <a:pt x="4782" y="4782"/>
                    </a:cubicBezTo>
                    <a:cubicBezTo>
                      <a:pt x="16258" y="4782"/>
                      <a:pt x="27734" y="5419"/>
                      <a:pt x="39209" y="60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6" name="Полилиния: фигура 95">
                <a:extLst>
                  <a:ext uri="{FF2B5EF4-FFF2-40B4-BE49-F238E27FC236}">
                    <a16:creationId xmlns:a16="http://schemas.microsoft.com/office/drawing/2014/main" id="{3E3B3920-5CF6-D781-8FAF-1CA4B8ADE372}"/>
                  </a:ext>
                </a:extLst>
              </p:cNvPr>
              <p:cNvSpPr/>
              <p:nvPr/>
            </p:nvSpPr>
            <p:spPr>
              <a:xfrm>
                <a:off x="2323642" y="1311717"/>
                <a:ext cx="114759" cy="184890"/>
              </a:xfrm>
              <a:custGeom>
                <a:avLst/>
                <a:gdLst>
                  <a:gd name="connsiteX0" fmla="*/ 21995 w 114759"/>
                  <a:gd name="connsiteY0" fmla="*/ 182005 h 184889"/>
                  <a:gd name="connsiteX1" fmla="*/ 21995 w 114759"/>
                  <a:gd name="connsiteY1" fmla="*/ 180730 h 184889"/>
                  <a:gd name="connsiteX2" fmla="*/ 21995 w 114759"/>
                  <a:gd name="connsiteY2" fmla="*/ 176267 h 184889"/>
                  <a:gd name="connsiteX3" fmla="*/ 21995 w 114759"/>
                  <a:gd name="connsiteY3" fmla="*/ 158415 h 184889"/>
                  <a:gd name="connsiteX4" fmla="*/ 23271 w 114759"/>
                  <a:gd name="connsiteY4" fmla="*/ 92747 h 184889"/>
                  <a:gd name="connsiteX5" fmla="*/ 24546 w 114759"/>
                  <a:gd name="connsiteY5" fmla="*/ 47481 h 184889"/>
                  <a:gd name="connsiteX6" fmla="*/ 23271 w 114759"/>
                  <a:gd name="connsiteY6" fmla="*/ 35368 h 184889"/>
                  <a:gd name="connsiteX7" fmla="*/ 14982 w 114759"/>
                  <a:gd name="connsiteY7" fmla="*/ 29630 h 184889"/>
                  <a:gd name="connsiteX8" fmla="*/ 7332 w 114759"/>
                  <a:gd name="connsiteY8" fmla="*/ 37918 h 184889"/>
                  <a:gd name="connsiteX9" fmla="*/ 8607 w 114759"/>
                  <a:gd name="connsiteY9" fmla="*/ 50031 h 184889"/>
                  <a:gd name="connsiteX10" fmla="*/ 30284 w 114759"/>
                  <a:gd name="connsiteY10" fmla="*/ 64058 h 184889"/>
                  <a:gd name="connsiteX11" fmla="*/ 55148 w 114759"/>
                  <a:gd name="connsiteY11" fmla="*/ 53857 h 184889"/>
                  <a:gd name="connsiteX12" fmla="*/ 65349 w 114759"/>
                  <a:gd name="connsiteY12" fmla="*/ 27080 h 184889"/>
                  <a:gd name="connsiteX13" fmla="*/ 62799 w 114759"/>
                  <a:gd name="connsiteY13" fmla="*/ 13053 h 184889"/>
                  <a:gd name="connsiteX14" fmla="*/ 50685 w 114759"/>
                  <a:gd name="connsiteY14" fmla="*/ 7953 h 184889"/>
                  <a:gd name="connsiteX15" fmla="*/ 44947 w 114759"/>
                  <a:gd name="connsiteY15" fmla="*/ 20067 h 184889"/>
                  <a:gd name="connsiteX16" fmla="*/ 51323 w 114759"/>
                  <a:gd name="connsiteY16" fmla="*/ 32818 h 184889"/>
                  <a:gd name="connsiteX17" fmla="*/ 74275 w 114759"/>
                  <a:gd name="connsiteY17" fmla="*/ 50669 h 184889"/>
                  <a:gd name="connsiteX18" fmla="*/ 88301 w 114759"/>
                  <a:gd name="connsiteY18" fmla="*/ 52582 h 184889"/>
                  <a:gd name="connsiteX19" fmla="*/ 101052 w 114759"/>
                  <a:gd name="connsiteY19" fmla="*/ 47481 h 184889"/>
                  <a:gd name="connsiteX20" fmla="*/ 109340 w 114759"/>
                  <a:gd name="connsiteY20" fmla="*/ 36643 h 184889"/>
                  <a:gd name="connsiteX21" fmla="*/ 108703 w 114759"/>
                  <a:gd name="connsiteY21" fmla="*/ 24529 h 184889"/>
                  <a:gd name="connsiteX22" fmla="*/ 99139 w 114759"/>
                  <a:gd name="connsiteY22" fmla="*/ 18154 h 184889"/>
                  <a:gd name="connsiteX23" fmla="*/ 88938 w 114759"/>
                  <a:gd name="connsiteY23" fmla="*/ 23892 h 184889"/>
                  <a:gd name="connsiteX24" fmla="*/ 83200 w 114759"/>
                  <a:gd name="connsiteY24" fmla="*/ 47481 h 184889"/>
                  <a:gd name="connsiteX25" fmla="*/ 79375 w 114759"/>
                  <a:gd name="connsiteY25" fmla="*/ 92747 h 184889"/>
                  <a:gd name="connsiteX26" fmla="*/ 74912 w 114759"/>
                  <a:gd name="connsiteY26" fmla="*/ 158415 h 184889"/>
                  <a:gd name="connsiteX27" fmla="*/ 73637 w 114759"/>
                  <a:gd name="connsiteY27" fmla="*/ 176267 h 184889"/>
                  <a:gd name="connsiteX28" fmla="*/ 73637 w 114759"/>
                  <a:gd name="connsiteY28" fmla="*/ 180730 h 184889"/>
                  <a:gd name="connsiteX29" fmla="*/ 73637 w 114759"/>
                  <a:gd name="connsiteY29" fmla="*/ 182005 h 184889"/>
                  <a:gd name="connsiteX30" fmla="*/ 73637 w 114759"/>
                  <a:gd name="connsiteY30" fmla="*/ 180730 h 184889"/>
                  <a:gd name="connsiteX31" fmla="*/ 73637 w 114759"/>
                  <a:gd name="connsiteY31" fmla="*/ 176267 h 184889"/>
                  <a:gd name="connsiteX32" fmla="*/ 74275 w 114759"/>
                  <a:gd name="connsiteY32" fmla="*/ 158415 h 184889"/>
                  <a:gd name="connsiteX33" fmla="*/ 78100 w 114759"/>
                  <a:gd name="connsiteY33" fmla="*/ 92747 h 184889"/>
                  <a:gd name="connsiteX34" fmla="*/ 81925 w 114759"/>
                  <a:gd name="connsiteY34" fmla="*/ 47481 h 184889"/>
                  <a:gd name="connsiteX35" fmla="*/ 83838 w 114759"/>
                  <a:gd name="connsiteY35" fmla="*/ 35368 h 184889"/>
                  <a:gd name="connsiteX36" fmla="*/ 88301 w 114759"/>
                  <a:gd name="connsiteY36" fmla="*/ 23254 h 184889"/>
                  <a:gd name="connsiteX37" fmla="*/ 100414 w 114759"/>
                  <a:gd name="connsiteY37" fmla="*/ 16241 h 184889"/>
                  <a:gd name="connsiteX38" fmla="*/ 112528 w 114759"/>
                  <a:gd name="connsiteY38" fmla="*/ 23892 h 184889"/>
                  <a:gd name="connsiteX39" fmla="*/ 113165 w 114759"/>
                  <a:gd name="connsiteY39" fmla="*/ 38556 h 184889"/>
                  <a:gd name="connsiteX40" fmla="*/ 104240 w 114759"/>
                  <a:gd name="connsiteY40" fmla="*/ 50669 h 184889"/>
                  <a:gd name="connsiteX41" fmla="*/ 90214 w 114759"/>
                  <a:gd name="connsiteY41" fmla="*/ 56407 h 184889"/>
                  <a:gd name="connsiteX42" fmla="*/ 74912 w 114759"/>
                  <a:gd name="connsiteY42" fmla="*/ 54494 h 184889"/>
                  <a:gd name="connsiteX43" fmla="*/ 51323 w 114759"/>
                  <a:gd name="connsiteY43" fmla="*/ 35368 h 184889"/>
                  <a:gd name="connsiteX44" fmla="*/ 44310 w 114759"/>
                  <a:gd name="connsiteY44" fmla="*/ 20704 h 184889"/>
                  <a:gd name="connsiteX45" fmla="*/ 51323 w 114759"/>
                  <a:gd name="connsiteY45" fmla="*/ 5403 h 184889"/>
                  <a:gd name="connsiteX46" fmla="*/ 66624 w 114759"/>
                  <a:gd name="connsiteY46" fmla="*/ 12416 h 184889"/>
                  <a:gd name="connsiteX47" fmla="*/ 69812 w 114759"/>
                  <a:gd name="connsiteY47" fmla="*/ 28355 h 184889"/>
                  <a:gd name="connsiteX48" fmla="*/ 58336 w 114759"/>
                  <a:gd name="connsiteY48" fmla="*/ 57045 h 184889"/>
                  <a:gd name="connsiteX49" fmla="*/ 30921 w 114759"/>
                  <a:gd name="connsiteY49" fmla="*/ 67883 h 184889"/>
                  <a:gd name="connsiteX50" fmla="*/ 7332 w 114759"/>
                  <a:gd name="connsiteY50" fmla="*/ 51944 h 184889"/>
                  <a:gd name="connsiteX51" fmla="*/ 5419 w 114759"/>
                  <a:gd name="connsiteY51" fmla="*/ 37918 h 184889"/>
                  <a:gd name="connsiteX52" fmla="*/ 14982 w 114759"/>
                  <a:gd name="connsiteY52" fmla="*/ 27717 h 184889"/>
                  <a:gd name="connsiteX53" fmla="*/ 21995 w 114759"/>
                  <a:gd name="connsiteY53" fmla="*/ 28992 h 184889"/>
                  <a:gd name="connsiteX54" fmla="*/ 26458 w 114759"/>
                  <a:gd name="connsiteY54" fmla="*/ 34730 h 184889"/>
                  <a:gd name="connsiteX55" fmla="*/ 28371 w 114759"/>
                  <a:gd name="connsiteY55" fmla="*/ 47481 h 184889"/>
                  <a:gd name="connsiteX56" fmla="*/ 27096 w 114759"/>
                  <a:gd name="connsiteY56" fmla="*/ 92747 h 184889"/>
                  <a:gd name="connsiteX57" fmla="*/ 24546 w 114759"/>
                  <a:gd name="connsiteY57" fmla="*/ 158415 h 184889"/>
                  <a:gd name="connsiteX58" fmla="*/ 23908 w 114759"/>
                  <a:gd name="connsiteY58" fmla="*/ 176267 h 184889"/>
                  <a:gd name="connsiteX59" fmla="*/ 23908 w 114759"/>
                  <a:gd name="connsiteY59" fmla="*/ 180730 h 184889"/>
                  <a:gd name="connsiteX60" fmla="*/ 21995 w 114759"/>
                  <a:gd name="connsiteY60" fmla="*/ 182005 h 184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14759" h="184889">
                    <a:moveTo>
                      <a:pt x="21995" y="182005"/>
                    </a:moveTo>
                    <a:cubicBezTo>
                      <a:pt x="21995" y="182005"/>
                      <a:pt x="21995" y="182005"/>
                      <a:pt x="21995" y="180730"/>
                    </a:cubicBezTo>
                    <a:lnTo>
                      <a:pt x="21995" y="176267"/>
                    </a:lnTo>
                    <a:cubicBezTo>
                      <a:pt x="21995" y="171804"/>
                      <a:pt x="21995" y="166066"/>
                      <a:pt x="21995" y="158415"/>
                    </a:cubicBezTo>
                    <a:cubicBezTo>
                      <a:pt x="21995" y="142476"/>
                      <a:pt x="22633" y="120162"/>
                      <a:pt x="23271" y="92747"/>
                    </a:cubicBezTo>
                    <a:cubicBezTo>
                      <a:pt x="23271" y="78721"/>
                      <a:pt x="23908" y="63420"/>
                      <a:pt x="24546" y="47481"/>
                    </a:cubicBezTo>
                    <a:cubicBezTo>
                      <a:pt x="24546" y="43656"/>
                      <a:pt x="24546" y="39193"/>
                      <a:pt x="23271" y="35368"/>
                    </a:cubicBezTo>
                    <a:cubicBezTo>
                      <a:pt x="21995" y="31542"/>
                      <a:pt x="18808" y="28992"/>
                      <a:pt x="14982" y="29630"/>
                    </a:cubicBezTo>
                    <a:cubicBezTo>
                      <a:pt x="11157" y="30905"/>
                      <a:pt x="7969" y="34093"/>
                      <a:pt x="7332" y="37918"/>
                    </a:cubicBezTo>
                    <a:cubicBezTo>
                      <a:pt x="6694" y="41743"/>
                      <a:pt x="6694" y="46206"/>
                      <a:pt x="8607" y="50031"/>
                    </a:cubicBezTo>
                    <a:cubicBezTo>
                      <a:pt x="13070" y="58320"/>
                      <a:pt x="20720" y="63420"/>
                      <a:pt x="30284" y="64058"/>
                    </a:cubicBezTo>
                    <a:cubicBezTo>
                      <a:pt x="39847" y="65333"/>
                      <a:pt x="49410" y="61507"/>
                      <a:pt x="55148" y="53857"/>
                    </a:cubicBezTo>
                    <a:cubicBezTo>
                      <a:pt x="61524" y="46206"/>
                      <a:pt x="65349" y="36643"/>
                      <a:pt x="65349" y="27080"/>
                    </a:cubicBezTo>
                    <a:cubicBezTo>
                      <a:pt x="65987" y="21979"/>
                      <a:pt x="64712" y="17516"/>
                      <a:pt x="62799" y="13053"/>
                    </a:cubicBezTo>
                    <a:cubicBezTo>
                      <a:pt x="60249" y="8591"/>
                      <a:pt x="55786" y="6678"/>
                      <a:pt x="50685" y="7953"/>
                    </a:cubicBezTo>
                    <a:cubicBezTo>
                      <a:pt x="46222" y="9866"/>
                      <a:pt x="43672" y="14966"/>
                      <a:pt x="44947" y="20067"/>
                    </a:cubicBezTo>
                    <a:cubicBezTo>
                      <a:pt x="46222" y="25167"/>
                      <a:pt x="48135" y="29630"/>
                      <a:pt x="51323" y="32818"/>
                    </a:cubicBezTo>
                    <a:cubicBezTo>
                      <a:pt x="57061" y="41106"/>
                      <a:pt x="65349" y="46844"/>
                      <a:pt x="74275" y="50669"/>
                    </a:cubicBezTo>
                    <a:cubicBezTo>
                      <a:pt x="78738" y="52582"/>
                      <a:pt x="83838" y="53219"/>
                      <a:pt x="88301" y="52582"/>
                    </a:cubicBezTo>
                    <a:cubicBezTo>
                      <a:pt x="92764" y="51944"/>
                      <a:pt x="97227" y="50031"/>
                      <a:pt x="101052" y="47481"/>
                    </a:cubicBezTo>
                    <a:cubicBezTo>
                      <a:pt x="104877" y="44931"/>
                      <a:pt x="107427" y="41106"/>
                      <a:pt x="109340" y="36643"/>
                    </a:cubicBezTo>
                    <a:cubicBezTo>
                      <a:pt x="110615" y="32818"/>
                      <a:pt x="110615" y="28355"/>
                      <a:pt x="108703" y="24529"/>
                    </a:cubicBezTo>
                    <a:cubicBezTo>
                      <a:pt x="106790" y="20704"/>
                      <a:pt x="103602" y="18154"/>
                      <a:pt x="99139" y="18154"/>
                    </a:cubicBezTo>
                    <a:cubicBezTo>
                      <a:pt x="95314" y="18791"/>
                      <a:pt x="91489" y="20704"/>
                      <a:pt x="88938" y="23892"/>
                    </a:cubicBezTo>
                    <a:cubicBezTo>
                      <a:pt x="85113" y="31542"/>
                      <a:pt x="83200" y="39193"/>
                      <a:pt x="83200" y="47481"/>
                    </a:cubicBezTo>
                    <a:cubicBezTo>
                      <a:pt x="81288" y="63420"/>
                      <a:pt x="80650" y="78721"/>
                      <a:pt x="79375" y="92747"/>
                    </a:cubicBezTo>
                    <a:cubicBezTo>
                      <a:pt x="77463" y="120162"/>
                      <a:pt x="76187" y="143114"/>
                      <a:pt x="74912" y="158415"/>
                    </a:cubicBezTo>
                    <a:cubicBezTo>
                      <a:pt x="74912" y="166066"/>
                      <a:pt x="74275" y="171804"/>
                      <a:pt x="73637" y="176267"/>
                    </a:cubicBezTo>
                    <a:lnTo>
                      <a:pt x="73637" y="180730"/>
                    </a:lnTo>
                    <a:cubicBezTo>
                      <a:pt x="73637" y="181367"/>
                      <a:pt x="73637" y="182005"/>
                      <a:pt x="73637" y="182005"/>
                    </a:cubicBezTo>
                    <a:cubicBezTo>
                      <a:pt x="73637" y="182005"/>
                      <a:pt x="73637" y="182005"/>
                      <a:pt x="73637" y="180730"/>
                    </a:cubicBezTo>
                    <a:lnTo>
                      <a:pt x="73637" y="176267"/>
                    </a:lnTo>
                    <a:cubicBezTo>
                      <a:pt x="73637" y="171804"/>
                      <a:pt x="73637" y="166066"/>
                      <a:pt x="74275" y="158415"/>
                    </a:cubicBezTo>
                    <a:cubicBezTo>
                      <a:pt x="74912" y="143114"/>
                      <a:pt x="76187" y="120162"/>
                      <a:pt x="78100" y="92747"/>
                    </a:cubicBezTo>
                    <a:cubicBezTo>
                      <a:pt x="78738" y="78721"/>
                      <a:pt x="80013" y="63420"/>
                      <a:pt x="81925" y="47481"/>
                    </a:cubicBezTo>
                    <a:cubicBezTo>
                      <a:pt x="81925" y="43656"/>
                      <a:pt x="82563" y="39193"/>
                      <a:pt x="83838" y="35368"/>
                    </a:cubicBezTo>
                    <a:cubicBezTo>
                      <a:pt x="84476" y="30905"/>
                      <a:pt x="85751" y="27080"/>
                      <a:pt x="88301" y="23254"/>
                    </a:cubicBezTo>
                    <a:cubicBezTo>
                      <a:pt x="90851" y="19429"/>
                      <a:pt x="95314" y="16241"/>
                      <a:pt x="100414" y="16241"/>
                    </a:cubicBezTo>
                    <a:cubicBezTo>
                      <a:pt x="105515" y="16241"/>
                      <a:pt x="109978" y="19429"/>
                      <a:pt x="112528" y="23892"/>
                    </a:cubicBezTo>
                    <a:cubicBezTo>
                      <a:pt x="115078" y="28355"/>
                      <a:pt x="115078" y="33455"/>
                      <a:pt x="113165" y="38556"/>
                    </a:cubicBezTo>
                    <a:cubicBezTo>
                      <a:pt x="111253" y="43656"/>
                      <a:pt x="108703" y="47481"/>
                      <a:pt x="104240" y="50669"/>
                    </a:cubicBezTo>
                    <a:cubicBezTo>
                      <a:pt x="100414" y="53857"/>
                      <a:pt x="95314" y="55769"/>
                      <a:pt x="90214" y="56407"/>
                    </a:cubicBezTo>
                    <a:cubicBezTo>
                      <a:pt x="85113" y="57045"/>
                      <a:pt x="80013" y="56407"/>
                      <a:pt x="74912" y="54494"/>
                    </a:cubicBezTo>
                    <a:cubicBezTo>
                      <a:pt x="65349" y="50669"/>
                      <a:pt x="57061" y="44293"/>
                      <a:pt x="51323" y="35368"/>
                    </a:cubicBezTo>
                    <a:cubicBezTo>
                      <a:pt x="47498" y="31542"/>
                      <a:pt x="44947" y="26442"/>
                      <a:pt x="44310" y="20704"/>
                    </a:cubicBezTo>
                    <a:cubicBezTo>
                      <a:pt x="41760" y="14329"/>
                      <a:pt x="44947" y="7315"/>
                      <a:pt x="51323" y="5403"/>
                    </a:cubicBezTo>
                    <a:cubicBezTo>
                      <a:pt x="57698" y="3490"/>
                      <a:pt x="64712" y="6040"/>
                      <a:pt x="66624" y="12416"/>
                    </a:cubicBezTo>
                    <a:cubicBezTo>
                      <a:pt x="69174" y="17516"/>
                      <a:pt x="70449" y="22617"/>
                      <a:pt x="69812" y="28355"/>
                    </a:cubicBezTo>
                    <a:cubicBezTo>
                      <a:pt x="69812" y="39193"/>
                      <a:pt x="65349" y="49394"/>
                      <a:pt x="58336" y="57045"/>
                    </a:cubicBezTo>
                    <a:cubicBezTo>
                      <a:pt x="51323" y="65333"/>
                      <a:pt x="41122" y="69158"/>
                      <a:pt x="30921" y="67883"/>
                    </a:cubicBezTo>
                    <a:cubicBezTo>
                      <a:pt x="20720" y="66608"/>
                      <a:pt x="11795" y="60870"/>
                      <a:pt x="7332" y="51944"/>
                    </a:cubicBezTo>
                    <a:cubicBezTo>
                      <a:pt x="4782" y="47481"/>
                      <a:pt x="4144" y="42381"/>
                      <a:pt x="5419" y="37918"/>
                    </a:cubicBezTo>
                    <a:cubicBezTo>
                      <a:pt x="6694" y="32818"/>
                      <a:pt x="9882" y="28992"/>
                      <a:pt x="14982" y="27717"/>
                    </a:cubicBezTo>
                    <a:cubicBezTo>
                      <a:pt x="17533" y="27080"/>
                      <a:pt x="20083" y="27717"/>
                      <a:pt x="21995" y="28992"/>
                    </a:cubicBezTo>
                    <a:cubicBezTo>
                      <a:pt x="23908" y="30267"/>
                      <a:pt x="25183" y="32180"/>
                      <a:pt x="26458" y="34730"/>
                    </a:cubicBezTo>
                    <a:cubicBezTo>
                      <a:pt x="27733" y="38556"/>
                      <a:pt x="28371" y="43018"/>
                      <a:pt x="28371" y="47481"/>
                    </a:cubicBezTo>
                    <a:cubicBezTo>
                      <a:pt x="28371" y="64058"/>
                      <a:pt x="27096" y="79359"/>
                      <a:pt x="27096" y="92747"/>
                    </a:cubicBezTo>
                    <a:cubicBezTo>
                      <a:pt x="25821" y="120162"/>
                      <a:pt x="25183" y="143114"/>
                      <a:pt x="24546" y="158415"/>
                    </a:cubicBezTo>
                    <a:cubicBezTo>
                      <a:pt x="24546" y="166066"/>
                      <a:pt x="24546" y="171804"/>
                      <a:pt x="23908" y="176267"/>
                    </a:cubicBezTo>
                    <a:lnTo>
                      <a:pt x="23908" y="180730"/>
                    </a:lnTo>
                    <a:cubicBezTo>
                      <a:pt x="23271" y="182005"/>
                      <a:pt x="22633" y="182005"/>
                      <a:pt x="21995" y="182005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7" name="Полилиния: фигура 96">
                <a:extLst>
                  <a:ext uri="{FF2B5EF4-FFF2-40B4-BE49-F238E27FC236}">
                    <a16:creationId xmlns:a16="http://schemas.microsoft.com/office/drawing/2014/main" id="{F55467B9-3BA7-B4E2-E620-9166D2AFCC75}"/>
                  </a:ext>
                </a:extLst>
              </p:cNvPr>
              <p:cNvSpPr/>
              <p:nvPr/>
            </p:nvSpPr>
            <p:spPr>
              <a:xfrm>
                <a:off x="2323004" y="1311700"/>
                <a:ext cx="114759" cy="184890"/>
              </a:xfrm>
              <a:custGeom>
                <a:avLst/>
                <a:gdLst>
                  <a:gd name="connsiteX0" fmla="*/ 74912 w 114759"/>
                  <a:gd name="connsiteY0" fmla="*/ 182021 h 184889"/>
                  <a:gd name="connsiteX1" fmla="*/ 74912 w 114759"/>
                  <a:gd name="connsiteY1" fmla="*/ 180108 h 184889"/>
                  <a:gd name="connsiteX2" fmla="*/ 74912 w 114759"/>
                  <a:gd name="connsiteY2" fmla="*/ 175645 h 184889"/>
                  <a:gd name="connsiteX3" fmla="*/ 75550 w 114759"/>
                  <a:gd name="connsiteY3" fmla="*/ 157794 h 184889"/>
                  <a:gd name="connsiteX4" fmla="*/ 78738 w 114759"/>
                  <a:gd name="connsiteY4" fmla="*/ 92126 h 184889"/>
                  <a:gd name="connsiteX5" fmla="*/ 81288 w 114759"/>
                  <a:gd name="connsiteY5" fmla="*/ 55148 h 184889"/>
                  <a:gd name="connsiteX6" fmla="*/ 74912 w 114759"/>
                  <a:gd name="connsiteY6" fmla="*/ 53873 h 184889"/>
                  <a:gd name="connsiteX7" fmla="*/ 64074 w 114759"/>
                  <a:gd name="connsiteY7" fmla="*/ 48135 h 184889"/>
                  <a:gd name="connsiteX8" fmla="*/ 58336 w 114759"/>
                  <a:gd name="connsiteY8" fmla="*/ 56423 h 184889"/>
                  <a:gd name="connsiteX9" fmla="*/ 34747 w 114759"/>
                  <a:gd name="connsiteY9" fmla="*/ 68537 h 184889"/>
                  <a:gd name="connsiteX10" fmla="*/ 30921 w 114759"/>
                  <a:gd name="connsiteY10" fmla="*/ 68537 h 184889"/>
                  <a:gd name="connsiteX11" fmla="*/ 27733 w 114759"/>
                  <a:gd name="connsiteY11" fmla="*/ 68537 h 184889"/>
                  <a:gd name="connsiteX12" fmla="*/ 27733 w 114759"/>
                  <a:gd name="connsiteY12" fmla="*/ 81288 h 184889"/>
                  <a:gd name="connsiteX13" fmla="*/ 27733 w 114759"/>
                  <a:gd name="connsiteY13" fmla="*/ 93401 h 184889"/>
                  <a:gd name="connsiteX14" fmla="*/ 25183 w 114759"/>
                  <a:gd name="connsiteY14" fmla="*/ 159069 h 184889"/>
                  <a:gd name="connsiteX15" fmla="*/ 24546 w 114759"/>
                  <a:gd name="connsiteY15" fmla="*/ 176921 h 184889"/>
                  <a:gd name="connsiteX16" fmla="*/ 24546 w 114759"/>
                  <a:gd name="connsiteY16" fmla="*/ 178833 h 184889"/>
                  <a:gd name="connsiteX17" fmla="*/ 24546 w 114759"/>
                  <a:gd name="connsiteY17" fmla="*/ 181383 h 184889"/>
                  <a:gd name="connsiteX18" fmla="*/ 24546 w 114759"/>
                  <a:gd name="connsiteY18" fmla="*/ 183296 h 184889"/>
                  <a:gd name="connsiteX19" fmla="*/ 24546 w 114759"/>
                  <a:gd name="connsiteY19" fmla="*/ 183296 h 184889"/>
                  <a:gd name="connsiteX20" fmla="*/ 24546 w 114759"/>
                  <a:gd name="connsiteY20" fmla="*/ 181383 h 184889"/>
                  <a:gd name="connsiteX21" fmla="*/ 24546 w 114759"/>
                  <a:gd name="connsiteY21" fmla="*/ 171820 h 184889"/>
                  <a:gd name="connsiteX22" fmla="*/ 24546 w 114759"/>
                  <a:gd name="connsiteY22" fmla="*/ 159069 h 184889"/>
                  <a:gd name="connsiteX23" fmla="*/ 25821 w 114759"/>
                  <a:gd name="connsiteY23" fmla="*/ 93401 h 184889"/>
                  <a:gd name="connsiteX24" fmla="*/ 26458 w 114759"/>
                  <a:gd name="connsiteY24" fmla="*/ 67262 h 184889"/>
                  <a:gd name="connsiteX25" fmla="*/ 8607 w 114759"/>
                  <a:gd name="connsiteY25" fmla="*/ 52598 h 184889"/>
                  <a:gd name="connsiteX26" fmla="*/ 6694 w 114759"/>
                  <a:gd name="connsiteY26" fmla="*/ 38572 h 184889"/>
                  <a:gd name="connsiteX27" fmla="*/ 16258 w 114759"/>
                  <a:gd name="connsiteY27" fmla="*/ 28371 h 184889"/>
                  <a:gd name="connsiteX28" fmla="*/ 23908 w 114759"/>
                  <a:gd name="connsiteY28" fmla="*/ 30284 h 184889"/>
                  <a:gd name="connsiteX29" fmla="*/ 28371 w 114759"/>
                  <a:gd name="connsiteY29" fmla="*/ 36022 h 184889"/>
                  <a:gd name="connsiteX30" fmla="*/ 30284 w 114759"/>
                  <a:gd name="connsiteY30" fmla="*/ 48773 h 184889"/>
                  <a:gd name="connsiteX31" fmla="*/ 29646 w 114759"/>
                  <a:gd name="connsiteY31" fmla="*/ 65349 h 184889"/>
                  <a:gd name="connsiteX32" fmla="*/ 32834 w 114759"/>
                  <a:gd name="connsiteY32" fmla="*/ 65349 h 184889"/>
                  <a:gd name="connsiteX33" fmla="*/ 57698 w 114759"/>
                  <a:gd name="connsiteY33" fmla="*/ 55148 h 184889"/>
                  <a:gd name="connsiteX34" fmla="*/ 63436 w 114759"/>
                  <a:gd name="connsiteY34" fmla="*/ 46860 h 184889"/>
                  <a:gd name="connsiteX35" fmla="*/ 52598 w 114759"/>
                  <a:gd name="connsiteY35" fmla="*/ 35384 h 184889"/>
                  <a:gd name="connsiteX36" fmla="*/ 44947 w 114759"/>
                  <a:gd name="connsiteY36" fmla="*/ 20720 h 184889"/>
                  <a:gd name="connsiteX37" fmla="*/ 52598 w 114759"/>
                  <a:gd name="connsiteY37" fmla="*/ 6057 h 184889"/>
                  <a:gd name="connsiteX38" fmla="*/ 68537 w 114759"/>
                  <a:gd name="connsiteY38" fmla="*/ 12432 h 184889"/>
                  <a:gd name="connsiteX39" fmla="*/ 71725 w 114759"/>
                  <a:gd name="connsiteY39" fmla="*/ 28371 h 184889"/>
                  <a:gd name="connsiteX40" fmla="*/ 67899 w 114759"/>
                  <a:gd name="connsiteY40" fmla="*/ 45585 h 184889"/>
                  <a:gd name="connsiteX41" fmla="*/ 78100 w 114759"/>
                  <a:gd name="connsiteY41" fmla="*/ 51323 h 184889"/>
                  <a:gd name="connsiteX42" fmla="*/ 83200 w 114759"/>
                  <a:gd name="connsiteY42" fmla="*/ 52598 h 184889"/>
                  <a:gd name="connsiteX43" fmla="*/ 83200 w 114759"/>
                  <a:gd name="connsiteY43" fmla="*/ 47498 h 184889"/>
                  <a:gd name="connsiteX44" fmla="*/ 83200 w 114759"/>
                  <a:gd name="connsiteY44" fmla="*/ 44310 h 184889"/>
                  <a:gd name="connsiteX45" fmla="*/ 84476 w 114759"/>
                  <a:gd name="connsiteY45" fmla="*/ 35384 h 184889"/>
                  <a:gd name="connsiteX46" fmla="*/ 88938 w 114759"/>
                  <a:gd name="connsiteY46" fmla="*/ 23271 h 184889"/>
                  <a:gd name="connsiteX47" fmla="*/ 101052 w 114759"/>
                  <a:gd name="connsiteY47" fmla="*/ 16258 h 184889"/>
                  <a:gd name="connsiteX48" fmla="*/ 101052 w 114759"/>
                  <a:gd name="connsiteY48" fmla="*/ 16258 h 184889"/>
                  <a:gd name="connsiteX49" fmla="*/ 113165 w 114759"/>
                  <a:gd name="connsiteY49" fmla="*/ 24546 h 184889"/>
                  <a:gd name="connsiteX50" fmla="*/ 113803 w 114759"/>
                  <a:gd name="connsiteY50" fmla="*/ 39209 h 184889"/>
                  <a:gd name="connsiteX51" fmla="*/ 104877 w 114759"/>
                  <a:gd name="connsiteY51" fmla="*/ 51323 h 184889"/>
                  <a:gd name="connsiteX52" fmla="*/ 90851 w 114759"/>
                  <a:gd name="connsiteY52" fmla="*/ 57061 h 184889"/>
                  <a:gd name="connsiteX53" fmla="*/ 84476 w 114759"/>
                  <a:gd name="connsiteY53" fmla="*/ 57061 h 184889"/>
                  <a:gd name="connsiteX54" fmla="*/ 81288 w 114759"/>
                  <a:gd name="connsiteY54" fmla="*/ 94039 h 184889"/>
                  <a:gd name="connsiteX55" fmla="*/ 76825 w 114759"/>
                  <a:gd name="connsiteY55" fmla="*/ 159707 h 184889"/>
                  <a:gd name="connsiteX56" fmla="*/ 76825 w 114759"/>
                  <a:gd name="connsiteY56" fmla="*/ 159707 h 184889"/>
                  <a:gd name="connsiteX57" fmla="*/ 75550 w 114759"/>
                  <a:gd name="connsiteY57" fmla="*/ 177558 h 184889"/>
                  <a:gd name="connsiteX58" fmla="*/ 75550 w 114759"/>
                  <a:gd name="connsiteY58" fmla="*/ 182021 h 184889"/>
                  <a:gd name="connsiteX59" fmla="*/ 74912 w 114759"/>
                  <a:gd name="connsiteY59" fmla="*/ 182021 h 184889"/>
                  <a:gd name="connsiteX60" fmla="*/ 81925 w 114759"/>
                  <a:gd name="connsiteY60" fmla="*/ 55148 h 184889"/>
                  <a:gd name="connsiteX61" fmla="*/ 79375 w 114759"/>
                  <a:gd name="connsiteY61" fmla="*/ 92126 h 184889"/>
                  <a:gd name="connsiteX62" fmla="*/ 76187 w 114759"/>
                  <a:gd name="connsiteY62" fmla="*/ 157794 h 184889"/>
                  <a:gd name="connsiteX63" fmla="*/ 76187 w 114759"/>
                  <a:gd name="connsiteY63" fmla="*/ 175645 h 184889"/>
                  <a:gd name="connsiteX64" fmla="*/ 77463 w 114759"/>
                  <a:gd name="connsiteY64" fmla="*/ 158432 h 184889"/>
                  <a:gd name="connsiteX65" fmla="*/ 77463 w 114759"/>
                  <a:gd name="connsiteY65" fmla="*/ 158432 h 184889"/>
                  <a:gd name="connsiteX66" fmla="*/ 81925 w 114759"/>
                  <a:gd name="connsiteY66" fmla="*/ 92764 h 184889"/>
                  <a:gd name="connsiteX67" fmla="*/ 85113 w 114759"/>
                  <a:gd name="connsiteY67" fmla="*/ 55786 h 184889"/>
                  <a:gd name="connsiteX68" fmla="*/ 81925 w 114759"/>
                  <a:gd name="connsiteY68" fmla="*/ 55148 h 184889"/>
                  <a:gd name="connsiteX69" fmla="*/ 25821 w 114759"/>
                  <a:gd name="connsiteY69" fmla="*/ 65987 h 184889"/>
                  <a:gd name="connsiteX70" fmla="*/ 25183 w 114759"/>
                  <a:gd name="connsiteY70" fmla="*/ 92126 h 184889"/>
                  <a:gd name="connsiteX71" fmla="*/ 23271 w 114759"/>
                  <a:gd name="connsiteY71" fmla="*/ 157794 h 184889"/>
                  <a:gd name="connsiteX72" fmla="*/ 23271 w 114759"/>
                  <a:gd name="connsiteY72" fmla="*/ 170545 h 184889"/>
                  <a:gd name="connsiteX73" fmla="*/ 23271 w 114759"/>
                  <a:gd name="connsiteY73" fmla="*/ 175008 h 184889"/>
                  <a:gd name="connsiteX74" fmla="*/ 23908 w 114759"/>
                  <a:gd name="connsiteY74" fmla="*/ 157794 h 184889"/>
                  <a:gd name="connsiteX75" fmla="*/ 26458 w 114759"/>
                  <a:gd name="connsiteY75" fmla="*/ 92126 h 184889"/>
                  <a:gd name="connsiteX76" fmla="*/ 26458 w 114759"/>
                  <a:gd name="connsiteY76" fmla="*/ 79375 h 184889"/>
                  <a:gd name="connsiteX77" fmla="*/ 26458 w 114759"/>
                  <a:gd name="connsiteY77" fmla="*/ 66624 h 184889"/>
                  <a:gd name="connsiteX78" fmla="*/ 25821 w 114759"/>
                  <a:gd name="connsiteY78" fmla="*/ 65987 h 184889"/>
                  <a:gd name="connsiteX79" fmla="*/ 27733 w 114759"/>
                  <a:gd name="connsiteY79" fmla="*/ 65987 h 184889"/>
                  <a:gd name="connsiteX80" fmla="*/ 30921 w 114759"/>
                  <a:gd name="connsiteY80" fmla="*/ 65987 h 184889"/>
                  <a:gd name="connsiteX81" fmla="*/ 58336 w 114759"/>
                  <a:gd name="connsiteY81" fmla="*/ 55148 h 184889"/>
                  <a:gd name="connsiteX82" fmla="*/ 64074 w 114759"/>
                  <a:gd name="connsiteY82" fmla="*/ 46860 h 184889"/>
                  <a:gd name="connsiteX83" fmla="*/ 62161 w 114759"/>
                  <a:gd name="connsiteY83" fmla="*/ 45585 h 184889"/>
                  <a:gd name="connsiteX84" fmla="*/ 56423 w 114759"/>
                  <a:gd name="connsiteY84" fmla="*/ 53873 h 184889"/>
                  <a:gd name="connsiteX85" fmla="*/ 34747 w 114759"/>
                  <a:gd name="connsiteY85" fmla="*/ 64074 h 184889"/>
                  <a:gd name="connsiteX86" fmla="*/ 31559 w 114759"/>
                  <a:gd name="connsiteY86" fmla="*/ 64074 h 184889"/>
                  <a:gd name="connsiteX87" fmla="*/ 28371 w 114759"/>
                  <a:gd name="connsiteY87" fmla="*/ 63436 h 184889"/>
                  <a:gd name="connsiteX88" fmla="*/ 27733 w 114759"/>
                  <a:gd name="connsiteY88" fmla="*/ 65987 h 184889"/>
                  <a:gd name="connsiteX89" fmla="*/ 27733 w 114759"/>
                  <a:gd name="connsiteY89" fmla="*/ 65987 h 184889"/>
                  <a:gd name="connsiteX90" fmla="*/ 25821 w 114759"/>
                  <a:gd name="connsiteY90" fmla="*/ 65349 h 184889"/>
                  <a:gd name="connsiteX91" fmla="*/ 27733 w 114759"/>
                  <a:gd name="connsiteY91" fmla="*/ 65349 h 184889"/>
                  <a:gd name="connsiteX92" fmla="*/ 27733 w 114759"/>
                  <a:gd name="connsiteY92" fmla="*/ 63436 h 184889"/>
                  <a:gd name="connsiteX93" fmla="*/ 25821 w 114759"/>
                  <a:gd name="connsiteY93" fmla="*/ 63436 h 184889"/>
                  <a:gd name="connsiteX94" fmla="*/ 25821 w 114759"/>
                  <a:gd name="connsiteY94" fmla="*/ 65349 h 184889"/>
                  <a:gd name="connsiteX95" fmla="*/ 16895 w 114759"/>
                  <a:gd name="connsiteY95" fmla="*/ 26458 h 184889"/>
                  <a:gd name="connsiteX96" fmla="*/ 14982 w 114759"/>
                  <a:gd name="connsiteY96" fmla="*/ 26458 h 184889"/>
                  <a:gd name="connsiteX97" fmla="*/ 5419 w 114759"/>
                  <a:gd name="connsiteY97" fmla="*/ 36659 h 184889"/>
                  <a:gd name="connsiteX98" fmla="*/ 7332 w 114759"/>
                  <a:gd name="connsiteY98" fmla="*/ 50685 h 184889"/>
                  <a:gd name="connsiteX99" fmla="*/ 24546 w 114759"/>
                  <a:gd name="connsiteY99" fmla="*/ 64711 h 184889"/>
                  <a:gd name="connsiteX100" fmla="*/ 24546 w 114759"/>
                  <a:gd name="connsiteY100" fmla="*/ 62161 h 184889"/>
                  <a:gd name="connsiteX101" fmla="*/ 9245 w 114759"/>
                  <a:gd name="connsiteY101" fmla="*/ 49410 h 184889"/>
                  <a:gd name="connsiteX102" fmla="*/ 7969 w 114759"/>
                  <a:gd name="connsiteY102" fmla="*/ 37297 h 184889"/>
                  <a:gd name="connsiteX103" fmla="*/ 15620 w 114759"/>
                  <a:gd name="connsiteY103" fmla="*/ 28371 h 184889"/>
                  <a:gd name="connsiteX104" fmla="*/ 24546 w 114759"/>
                  <a:gd name="connsiteY104" fmla="*/ 34109 h 184889"/>
                  <a:gd name="connsiteX105" fmla="*/ 26458 w 114759"/>
                  <a:gd name="connsiteY105" fmla="*/ 46222 h 184889"/>
                  <a:gd name="connsiteX106" fmla="*/ 26458 w 114759"/>
                  <a:gd name="connsiteY106" fmla="*/ 62161 h 184889"/>
                  <a:gd name="connsiteX107" fmla="*/ 28371 w 114759"/>
                  <a:gd name="connsiteY107" fmla="*/ 62799 h 184889"/>
                  <a:gd name="connsiteX108" fmla="*/ 28371 w 114759"/>
                  <a:gd name="connsiteY108" fmla="*/ 46222 h 184889"/>
                  <a:gd name="connsiteX109" fmla="*/ 26458 w 114759"/>
                  <a:gd name="connsiteY109" fmla="*/ 33471 h 184889"/>
                  <a:gd name="connsiteX110" fmla="*/ 22633 w 114759"/>
                  <a:gd name="connsiteY110" fmla="*/ 27733 h 184889"/>
                  <a:gd name="connsiteX111" fmla="*/ 16895 w 114759"/>
                  <a:gd name="connsiteY111" fmla="*/ 26458 h 184889"/>
                  <a:gd name="connsiteX112" fmla="*/ 16895 w 114759"/>
                  <a:gd name="connsiteY112" fmla="*/ 26458 h 184889"/>
                  <a:gd name="connsiteX113" fmla="*/ 16895 w 114759"/>
                  <a:gd name="connsiteY113" fmla="*/ 29009 h 184889"/>
                  <a:gd name="connsiteX114" fmla="*/ 15620 w 114759"/>
                  <a:gd name="connsiteY114" fmla="*/ 29009 h 184889"/>
                  <a:gd name="connsiteX115" fmla="*/ 8607 w 114759"/>
                  <a:gd name="connsiteY115" fmla="*/ 37297 h 184889"/>
                  <a:gd name="connsiteX116" fmla="*/ 9882 w 114759"/>
                  <a:gd name="connsiteY116" fmla="*/ 49410 h 184889"/>
                  <a:gd name="connsiteX117" fmla="*/ 25183 w 114759"/>
                  <a:gd name="connsiteY117" fmla="*/ 62161 h 184889"/>
                  <a:gd name="connsiteX118" fmla="*/ 25183 w 114759"/>
                  <a:gd name="connsiteY118" fmla="*/ 46222 h 184889"/>
                  <a:gd name="connsiteX119" fmla="*/ 23271 w 114759"/>
                  <a:gd name="connsiteY119" fmla="*/ 34109 h 184889"/>
                  <a:gd name="connsiteX120" fmla="*/ 16895 w 114759"/>
                  <a:gd name="connsiteY120" fmla="*/ 29009 h 184889"/>
                  <a:gd name="connsiteX121" fmla="*/ 16895 w 114759"/>
                  <a:gd name="connsiteY121" fmla="*/ 29009 h 184889"/>
                  <a:gd name="connsiteX122" fmla="*/ 84476 w 114759"/>
                  <a:gd name="connsiteY122" fmla="*/ 53873 h 184889"/>
                  <a:gd name="connsiteX123" fmla="*/ 90851 w 114759"/>
                  <a:gd name="connsiteY123" fmla="*/ 53873 h 184889"/>
                  <a:gd name="connsiteX124" fmla="*/ 104877 w 114759"/>
                  <a:gd name="connsiteY124" fmla="*/ 48135 h 184889"/>
                  <a:gd name="connsiteX125" fmla="*/ 113803 w 114759"/>
                  <a:gd name="connsiteY125" fmla="*/ 36022 h 184889"/>
                  <a:gd name="connsiteX126" fmla="*/ 113165 w 114759"/>
                  <a:gd name="connsiteY126" fmla="*/ 21996 h 184889"/>
                  <a:gd name="connsiteX127" fmla="*/ 101689 w 114759"/>
                  <a:gd name="connsiteY127" fmla="*/ 14345 h 184889"/>
                  <a:gd name="connsiteX128" fmla="*/ 101689 w 114759"/>
                  <a:gd name="connsiteY128" fmla="*/ 14345 h 184889"/>
                  <a:gd name="connsiteX129" fmla="*/ 89576 w 114759"/>
                  <a:gd name="connsiteY129" fmla="*/ 21358 h 184889"/>
                  <a:gd name="connsiteX130" fmla="*/ 85113 w 114759"/>
                  <a:gd name="connsiteY130" fmla="*/ 33471 h 184889"/>
                  <a:gd name="connsiteX131" fmla="*/ 83838 w 114759"/>
                  <a:gd name="connsiteY131" fmla="*/ 42397 h 184889"/>
                  <a:gd name="connsiteX132" fmla="*/ 83838 w 114759"/>
                  <a:gd name="connsiteY132" fmla="*/ 45585 h 184889"/>
                  <a:gd name="connsiteX133" fmla="*/ 83838 w 114759"/>
                  <a:gd name="connsiteY133" fmla="*/ 50685 h 184889"/>
                  <a:gd name="connsiteX134" fmla="*/ 85751 w 114759"/>
                  <a:gd name="connsiteY134" fmla="*/ 50685 h 184889"/>
                  <a:gd name="connsiteX135" fmla="*/ 85751 w 114759"/>
                  <a:gd name="connsiteY135" fmla="*/ 45585 h 184889"/>
                  <a:gd name="connsiteX136" fmla="*/ 86388 w 114759"/>
                  <a:gd name="connsiteY136" fmla="*/ 40485 h 184889"/>
                  <a:gd name="connsiteX137" fmla="*/ 91489 w 114759"/>
                  <a:gd name="connsiteY137" fmla="*/ 21996 h 184889"/>
                  <a:gd name="connsiteX138" fmla="*/ 101689 w 114759"/>
                  <a:gd name="connsiteY138" fmla="*/ 15620 h 184889"/>
                  <a:gd name="connsiteX139" fmla="*/ 101689 w 114759"/>
                  <a:gd name="connsiteY139" fmla="*/ 15620 h 184889"/>
                  <a:gd name="connsiteX140" fmla="*/ 111253 w 114759"/>
                  <a:gd name="connsiteY140" fmla="*/ 21996 h 184889"/>
                  <a:gd name="connsiteX141" fmla="*/ 111890 w 114759"/>
                  <a:gd name="connsiteY141" fmla="*/ 34747 h 184889"/>
                  <a:gd name="connsiteX142" fmla="*/ 103602 w 114759"/>
                  <a:gd name="connsiteY142" fmla="*/ 45585 h 184889"/>
                  <a:gd name="connsiteX143" fmla="*/ 90851 w 114759"/>
                  <a:gd name="connsiteY143" fmla="*/ 50685 h 184889"/>
                  <a:gd name="connsiteX144" fmla="*/ 85113 w 114759"/>
                  <a:gd name="connsiteY144" fmla="*/ 50685 h 184889"/>
                  <a:gd name="connsiteX145" fmla="*/ 84476 w 114759"/>
                  <a:gd name="connsiteY145" fmla="*/ 53873 h 184889"/>
                  <a:gd name="connsiteX146" fmla="*/ 81925 w 114759"/>
                  <a:gd name="connsiteY146" fmla="*/ 53873 h 184889"/>
                  <a:gd name="connsiteX147" fmla="*/ 83838 w 114759"/>
                  <a:gd name="connsiteY147" fmla="*/ 53873 h 184889"/>
                  <a:gd name="connsiteX148" fmla="*/ 83838 w 114759"/>
                  <a:gd name="connsiteY148" fmla="*/ 51323 h 184889"/>
                  <a:gd name="connsiteX149" fmla="*/ 81925 w 114759"/>
                  <a:gd name="connsiteY149" fmla="*/ 51323 h 184889"/>
                  <a:gd name="connsiteX150" fmla="*/ 81925 w 114759"/>
                  <a:gd name="connsiteY150" fmla="*/ 53873 h 184889"/>
                  <a:gd name="connsiteX151" fmla="*/ 64711 w 114759"/>
                  <a:gd name="connsiteY151" fmla="*/ 46860 h 184889"/>
                  <a:gd name="connsiteX152" fmla="*/ 75550 w 114759"/>
                  <a:gd name="connsiteY152" fmla="*/ 52598 h 184889"/>
                  <a:gd name="connsiteX153" fmla="*/ 81288 w 114759"/>
                  <a:gd name="connsiteY153" fmla="*/ 53873 h 184889"/>
                  <a:gd name="connsiteX154" fmla="*/ 81288 w 114759"/>
                  <a:gd name="connsiteY154" fmla="*/ 51960 h 184889"/>
                  <a:gd name="connsiteX155" fmla="*/ 76187 w 114759"/>
                  <a:gd name="connsiteY155" fmla="*/ 50685 h 184889"/>
                  <a:gd name="connsiteX156" fmla="*/ 65987 w 114759"/>
                  <a:gd name="connsiteY156" fmla="*/ 44947 h 184889"/>
                  <a:gd name="connsiteX157" fmla="*/ 64711 w 114759"/>
                  <a:gd name="connsiteY157" fmla="*/ 46860 h 184889"/>
                  <a:gd name="connsiteX158" fmla="*/ 84476 w 114759"/>
                  <a:gd name="connsiteY158" fmla="*/ 51323 h 184889"/>
                  <a:gd name="connsiteX159" fmla="*/ 90214 w 114759"/>
                  <a:gd name="connsiteY159" fmla="*/ 51323 h 184889"/>
                  <a:gd name="connsiteX160" fmla="*/ 102327 w 114759"/>
                  <a:gd name="connsiteY160" fmla="*/ 46222 h 184889"/>
                  <a:gd name="connsiteX161" fmla="*/ 109978 w 114759"/>
                  <a:gd name="connsiteY161" fmla="*/ 36022 h 184889"/>
                  <a:gd name="connsiteX162" fmla="*/ 109340 w 114759"/>
                  <a:gd name="connsiteY162" fmla="*/ 23908 h 184889"/>
                  <a:gd name="connsiteX163" fmla="*/ 100414 w 114759"/>
                  <a:gd name="connsiteY163" fmla="*/ 17533 h 184889"/>
                  <a:gd name="connsiteX164" fmla="*/ 100414 w 114759"/>
                  <a:gd name="connsiteY164" fmla="*/ 17533 h 184889"/>
                  <a:gd name="connsiteX165" fmla="*/ 90851 w 114759"/>
                  <a:gd name="connsiteY165" fmla="*/ 23271 h 184889"/>
                  <a:gd name="connsiteX166" fmla="*/ 85751 w 114759"/>
                  <a:gd name="connsiteY166" fmla="*/ 41760 h 184889"/>
                  <a:gd name="connsiteX167" fmla="*/ 85751 w 114759"/>
                  <a:gd name="connsiteY167" fmla="*/ 46860 h 184889"/>
                  <a:gd name="connsiteX168" fmla="*/ 84476 w 114759"/>
                  <a:gd name="connsiteY168" fmla="*/ 51323 h 184889"/>
                  <a:gd name="connsiteX169" fmla="*/ 84476 w 114759"/>
                  <a:gd name="connsiteY169" fmla="*/ 51323 h 184889"/>
                  <a:gd name="connsiteX170" fmla="*/ 62799 w 114759"/>
                  <a:gd name="connsiteY170" fmla="*/ 45585 h 184889"/>
                  <a:gd name="connsiteX171" fmla="*/ 64711 w 114759"/>
                  <a:gd name="connsiteY171" fmla="*/ 46860 h 184889"/>
                  <a:gd name="connsiteX172" fmla="*/ 65349 w 114759"/>
                  <a:gd name="connsiteY172" fmla="*/ 44947 h 184889"/>
                  <a:gd name="connsiteX173" fmla="*/ 63436 w 114759"/>
                  <a:gd name="connsiteY173" fmla="*/ 43672 h 184889"/>
                  <a:gd name="connsiteX174" fmla="*/ 62799 w 114759"/>
                  <a:gd name="connsiteY174" fmla="*/ 45585 h 184889"/>
                  <a:gd name="connsiteX175" fmla="*/ 55148 w 114759"/>
                  <a:gd name="connsiteY175" fmla="*/ 4782 h 184889"/>
                  <a:gd name="connsiteX176" fmla="*/ 43672 w 114759"/>
                  <a:gd name="connsiteY176" fmla="*/ 17533 h 184889"/>
                  <a:gd name="connsiteX177" fmla="*/ 44310 w 114759"/>
                  <a:gd name="connsiteY177" fmla="*/ 20083 h 184889"/>
                  <a:gd name="connsiteX178" fmla="*/ 51323 w 114759"/>
                  <a:gd name="connsiteY178" fmla="*/ 34109 h 184889"/>
                  <a:gd name="connsiteX179" fmla="*/ 62161 w 114759"/>
                  <a:gd name="connsiteY179" fmla="*/ 44947 h 184889"/>
                  <a:gd name="connsiteX180" fmla="*/ 63436 w 114759"/>
                  <a:gd name="connsiteY180" fmla="*/ 43035 h 184889"/>
                  <a:gd name="connsiteX181" fmla="*/ 53236 w 114759"/>
                  <a:gd name="connsiteY181" fmla="*/ 32834 h 184889"/>
                  <a:gd name="connsiteX182" fmla="*/ 46223 w 114759"/>
                  <a:gd name="connsiteY182" fmla="*/ 19445 h 184889"/>
                  <a:gd name="connsiteX183" fmla="*/ 51960 w 114759"/>
                  <a:gd name="connsiteY183" fmla="*/ 7332 h 184889"/>
                  <a:gd name="connsiteX184" fmla="*/ 64074 w 114759"/>
                  <a:gd name="connsiteY184" fmla="*/ 12432 h 184889"/>
                  <a:gd name="connsiteX185" fmla="*/ 67262 w 114759"/>
                  <a:gd name="connsiteY185" fmla="*/ 26458 h 184889"/>
                  <a:gd name="connsiteX186" fmla="*/ 64074 w 114759"/>
                  <a:gd name="connsiteY186" fmla="*/ 42397 h 184889"/>
                  <a:gd name="connsiteX187" fmla="*/ 65987 w 114759"/>
                  <a:gd name="connsiteY187" fmla="*/ 43672 h 184889"/>
                  <a:gd name="connsiteX188" fmla="*/ 69812 w 114759"/>
                  <a:gd name="connsiteY188" fmla="*/ 26458 h 184889"/>
                  <a:gd name="connsiteX189" fmla="*/ 66624 w 114759"/>
                  <a:gd name="connsiteY189" fmla="*/ 10520 h 184889"/>
                  <a:gd name="connsiteX190" fmla="*/ 55148 w 114759"/>
                  <a:gd name="connsiteY190" fmla="*/ 4782 h 184889"/>
                  <a:gd name="connsiteX191" fmla="*/ 55148 w 114759"/>
                  <a:gd name="connsiteY191" fmla="*/ 4782 h 184889"/>
                  <a:gd name="connsiteX192" fmla="*/ 55148 w 114759"/>
                  <a:gd name="connsiteY192" fmla="*/ 7332 h 184889"/>
                  <a:gd name="connsiteX193" fmla="*/ 52598 w 114759"/>
                  <a:gd name="connsiteY193" fmla="*/ 7332 h 184889"/>
                  <a:gd name="connsiteX194" fmla="*/ 46860 w 114759"/>
                  <a:gd name="connsiteY194" fmla="*/ 18808 h 184889"/>
                  <a:gd name="connsiteX195" fmla="*/ 53236 w 114759"/>
                  <a:gd name="connsiteY195" fmla="*/ 31559 h 184889"/>
                  <a:gd name="connsiteX196" fmla="*/ 62161 w 114759"/>
                  <a:gd name="connsiteY196" fmla="*/ 41760 h 184889"/>
                  <a:gd name="connsiteX197" fmla="*/ 65349 w 114759"/>
                  <a:gd name="connsiteY197" fmla="*/ 26458 h 184889"/>
                  <a:gd name="connsiteX198" fmla="*/ 62161 w 114759"/>
                  <a:gd name="connsiteY198" fmla="*/ 12432 h 184889"/>
                  <a:gd name="connsiteX199" fmla="*/ 55148 w 114759"/>
                  <a:gd name="connsiteY199" fmla="*/ 7332 h 184889"/>
                  <a:gd name="connsiteX200" fmla="*/ 55148 w 114759"/>
                  <a:gd name="connsiteY200" fmla="*/ 7332 h 184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114759" h="184889">
                    <a:moveTo>
                      <a:pt x="74912" y="182021"/>
                    </a:moveTo>
                    <a:cubicBezTo>
                      <a:pt x="74912" y="182021"/>
                      <a:pt x="74912" y="182021"/>
                      <a:pt x="74912" y="180108"/>
                    </a:cubicBezTo>
                    <a:lnTo>
                      <a:pt x="74912" y="175645"/>
                    </a:lnTo>
                    <a:lnTo>
                      <a:pt x="75550" y="157794"/>
                    </a:lnTo>
                    <a:cubicBezTo>
                      <a:pt x="75550" y="143130"/>
                      <a:pt x="77463" y="120178"/>
                      <a:pt x="78738" y="92126"/>
                    </a:cubicBezTo>
                    <a:cubicBezTo>
                      <a:pt x="79375" y="80013"/>
                      <a:pt x="80650" y="68537"/>
                      <a:pt x="81288" y="55148"/>
                    </a:cubicBezTo>
                    <a:cubicBezTo>
                      <a:pt x="79375" y="54511"/>
                      <a:pt x="77463" y="54511"/>
                      <a:pt x="74912" y="53873"/>
                    </a:cubicBezTo>
                    <a:cubicBezTo>
                      <a:pt x="71087" y="52598"/>
                      <a:pt x="67262" y="50685"/>
                      <a:pt x="64074" y="48135"/>
                    </a:cubicBezTo>
                    <a:cubicBezTo>
                      <a:pt x="62161" y="51323"/>
                      <a:pt x="60249" y="53873"/>
                      <a:pt x="58336" y="56423"/>
                    </a:cubicBezTo>
                    <a:cubicBezTo>
                      <a:pt x="52598" y="63436"/>
                      <a:pt x="43672" y="67899"/>
                      <a:pt x="34747" y="68537"/>
                    </a:cubicBezTo>
                    <a:lnTo>
                      <a:pt x="30921" y="68537"/>
                    </a:lnTo>
                    <a:lnTo>
                      <a:pt x="27733" y="68537"/>
                    </a:lnTo>
                    <a:cubicBezTo>
                      <a:pt x="27733" y="73000"/>
                      <a:pt x="27733" y="76825"/>
                      <a:pt x="27733" y="81288"/>
                    </a:cubicBezTo>
                    <a:lnTo>
                      <a:pt x="27733" y="93401"/>
                    </a:lnTo>
                    <a:cubicBezTo>
                      <a:pt x="26458" y="120816"/>
                      <a:pt x="25821" y="143768"/>
                      <a:pt x="25183" y="159069"/>
                    </a:cubicBezTo>
                    <a:cubicBezTo>
                      <a:pt x="25183" y="166720"/>
                      <a:pt x="25183" y="172458"/>
                      <a:pt x="24546" y="176921"/>
                    </a:cubicBezTo>
                    <a:lnTo>
                      <a:pt x="24546" y="178833"/>
                    </a:lnTo>
                    <a:cubicBezTo>
                      <a:pt x="24546" y="179471"/>
                      <a:pt x="24546" y="180746"/>
                      <a:pt x="24546" y="181383"/>
                    </a:cubicBezTo>
                    <a:cubicBezTo>
                      <a:pt x="24546" y="182021"/>
                      <a:pt x="24546" y="183296"/>
                      <a:pt x="24546" y="183296"/>
                    </a:cubicBezTo>
                    <a:lnTo>
                      <a:pt x="24546" y="183296"/>
                    </a:lnTo>
                    <a:cubicBezTo>
                      <a:pt x="24546" y="183296"/>
                      <a:pt x="24546" y="183296"/>
                      <a:pt x="24546" y="181383"/>
                    </a:cubicBezTo>
                    <a:lnTo>
                      <a:pt x="24546" y="171820"/>
                    </a:lnTo>
                    <a:cubicBezTo>
                      <a:pt x="24546" y="167995"/>
                      <a:pt x="24546" y="163532"/>
                      <a:pt x="24546" y="159069"/>
                    </a:cubicBezTo>
                    <a:lnTo>
                      <a:pt x="25821" y="93401"/>
                    </a:lnTo>
                    <a:lnTo>
                      <a:pt x="26458" y="67262"/>
                    </a:lnTo>
                    <a:cubicBezTo>
                      <a:pt x="18808" y="64711"/>
                      <a:pt x="12432" y="59611"/>
                      <a:pt x="8607" y="52598"/>
                    </a:cubicBezTo>
                    <a:cubicBezTo>
                      <a:pt x="6057" y="48135"/>
                      <a:pt x="5419" y="43035"/>
                      <a:pt x="6694" y="38572"/>
                    </a:cubicBezTo>
                    <a:cubicBezTo>
                      <a:pt x="7969" y="33471"/>
                      <a:pt x="11795" y="29646"/>
                      <a:pt x="16258" y="28371"/>
                    </a:cubicBezTo>
                    <a:cubicBezTo>
                      <a:pt x="18808" y="27733"/>
                      <a:pt x="21358" y="28371"/>
                      <a:pt x="23908" y="30284"/>
                    </a:cubicBezTo>
                    <a:cubicBezTo>
                      <a:pt x="25821" y="31559"/>
                      <a:pt x="27096" y="33471"/>
                      <a:pt x="28371" y="36022"/>
                    </a:cubicBezTo>
                    <a:cubicBezTo>
                      <a:pt x="29646" y="39847"/>
                      <a:pt x="30284" y="44310"/>
                      <a:pt x="30284" y="48773"/>
                    </a:cubicBezTo>
                    <a:cubicBezTo>
                      <a:pt x="30284" y="54511"/>
                      <a:pt x="30284" y="60249"/>
                      <a:pt x="29646" y="65349"/>
                    </a:cubicBezTo>
                    <a:lnTo>
                      <a:pt x="32834" y="65349"/>
                    </a:lnTo>
                    <a:cubicBezTo>
                      <a:pt x="42397" y="66624"/>
                      <a:pt x="51323" y="62799"/>
                      <a:pt x="57698" y="55148"/>
                    </a:cubicBezTo>
                    <a:cubicBezTo>
                      <a:pt x="59611" y="52598"/>
                      <a:pt x="61524" y="50048"/>
                      <a:pt x="63436" y="46860"/>
                    </a:cubicBezTo>
                    <a:cubicBezTo>
                      <a:pt x="59611" y="43672"/>
                      <a:pt x="55786" y="39847"/>
                      <a:pt x="52598" y="35384"/>
                    </a:cubicBezTo>
                    <a:cubicBezTo>
                      <a:pt x="48773" y="30921"/>
                      <a:pt x="46223" y="26458"/>
                      <a:pt x="44947" y="20720"/>
                    </a:cubicBezTo>
                    <a:cubicBezTo>
                      <a:pt x="43672" y="14345"/>
                      <a:pt x="46860" y="8607"/>
                      <a:pt x="52598" y="6057"/>
                    </a:cubicBezTo>
                    <a:cubicBezTo>
                      <a:pt x="58974" y="4144"/>
                      <a:pt x="65349" y="6694"/>
                      <a:pt x="68537" y="12432"/>
                    </a:cubicBezTo>
                    <a:cubicBezTo>
                      <a:pt x="71087" y="17533"/>
                      <a:pt x="72362" y="22633"/>
                      <a:pt x="71725" y="28371"/>
                    </a:cubicBezTo>
                    <a:cubicBezTo>
                      <a:pt x="71725" y="34109"/>
                      <a:pt x="70449" y="40485"/>
                      <a:pt x="67899" y="45585"/>
                    </a:cubicBezTo>
                    <a:cubicBezTo>
                      <a:pt x="71087" y="48135"/>
                      <a:pt x="74275" y="50048"/>
                      <a:pt x="78100" y="51323"/>
                    </a:cubicBezTo>
                    <a:cubicBezTo>
                      <a:pt x="80013" y="51960"/>
                      <a:pt x="81288" y="52598"/>
                      <a:pt x="83200" y="52598"/>
                    </a:cubicBezTo>
                    <a:cubicBezTo>
                      <a:pt x="83200" y="50685"/>
                      <a:pt x="83200" y="49410"/>
                      <a:pt x="83200" y="47498"/>
                    </a:cubicBezTo>
                    <a:lnTo>
                      <a:pt x="83200" y="44310"/>
                    </a:lnTo>
                    <a:cubicBezTo>
                      <a:pt x="83200" y="41760"/>
                      <a:pt x="83838" y="38572"/>
                      <a:pt x="84476" y="35384"/>
                    </a:cubicBezTo>
                    <a:cubicBezTo>
                      <a:pt x="85113" y="30921"/>
                      <a:pt x="87026" y="27096"/>
                      <a:pt x="88938" y="23271"/>
                    </a:cubicBezTo>
                    <a:cubicBezTo>
                      <a:pt x="91489" y="18808"/>
                      <a:pt x="95951" y="16258"/>
                      <a:pt x="101052" y="16258"/>
                    </a:cubicBezTo>
                    <a:lnTo>
                      <a:pt x="101052" y="16258"/>
                    </a:lnTo>
                    <a:cubicBezTo>
                      <a:pt x="106152" y="16258"/>
                      <a:pt x="110615" y="19445"/>
                      <a:pt x="113165" y="24546"/>
                    </a:cubicBezTo>
                    <a:cubicBezTo>
                      <a:pt x="115716" y="29009"/>
                      <a:pt x="115716" y="34747"/>
                      <a:pt x="113803" y="39209"/>
                    </a:cubicBezTo>
                    <a:cubicBezTo>
                      <a:pt x="111890" y="44310"/>
                      <a:pt x="108703" y="48135"/>
                      <a:pt x="104877" y="51323"/>
                    </a:cubicBezTo>
                    <a:cubicBezTo>
                      <a:pt x="101052" y="54511"/>
                      <a:pt x="95951" y="56423"/>
                      <a:pt x="90851" y="57061"/>
                    </a:cubicBezTo>
                    <a:cubicBezTo>
                      <a:pt x="88938" y="57061"/>
                      <a:pt x="86388" y="57061"/>
                      <a:pt x="84476" y="57061"/>
                    </a:cubicBezTo>
                    <a:cubicBezTo>
                      <a:pt x="83200" y="70449"/>
                      <a:pt x="81925" y="82563"/>
                      <a:pt x="81288" y="94039"/>
                    </a:cubicBezTo>
                    <a:cubicBezTo>
                      <a:pt x="79375" y="121454"/>
                      <a:pt x="78100" y="143768"/>
                      <a:pt x="76825" y="159707"/>
                    </a:cubicBezTo>
                    <a:lnTo>
                      <a:pt x="76825" y="159707"/>
                    </a:lnTo>
                    <a:cubicBezTo>
                      <a:pt x="76825" y="167357"/>
                      <a:pt x="76187" y="173095"/>
                      <a:pt x="75550" y="177558"/>
                    </a:cubicBezTo>
                    <a:lnTo>
                      <a:pt x="75550" y="182021"/>
                    </a:lnTo>
                    <a:cubicBezTo>
                      <a:pt x="74912" y="182021"/>
                      <a:pt x="74912" y="182021"/>
                      <a:pt x="74912" y="182021"/>
                    </a:cubicBezTo>
                    <a:close/>
                    <a:moveTo>
                      <a:pt x="81925" y="55148"/>
                    </a:moveTo>
                    <a:cubicBezTo>
                      <a:pt x="80650" y="67899"/>
                      <a:pt x="80013" y="80013"/>
                      <a:pt x="79375" y="92126"/>
                    </a:cubicBezTo>
                    <a:cubicBezTo>
                      <a:pt x="77463" y="120178"/>
                      <a:pt x="76825" y="143130"/>
                      <a:pt x="76187" y="157794"/>
                    </a:cubicBezTo>
                    <a:lnTo>
                      <a:pt x="76187" y="175645"/>
                    </a:lnTo>
                    <a:cubicBezTo>
                      <a:pt x="76187" y="171183"/>
                      <a:pt x="76187" y="165445"/>
                      <a:pt x="77463" y="158432"/>
                    </a:cubicBezTo>
                    <a:lnTo>
                      <a:pt x="77463" y="158432"/>
                    </a:lnTo>
                    <a:cubicBezTo>
                      <a:pt x="78738" y="142493"/>
                      <a:pt x="80013" y="120178"/>
                      <a:pt x="81925" y="92764"/>
                    </a:cubicBezTo>
                    <a:cubicBezTo>
                      <a:pt x="82563" y="81288"/>
                      <a:pt x="83838" y="69174"/>
                      <a:pt x="85113" y="55786"/>
                    </a:cubicBezTo>
                    <a:lnTo>
                      <a:pt x="81925" y="55148"/>
                    </a:lnTo>
                    <a:close/>
                    <a:moveTo>
                      <a:pt x="25821" y="65987"/>
                    </a:moveTo>
                    <a:lnTo>
                      <a:pt x="25183" y="92126"/>
                    </a:lnTo>
                    <a:lnTo>
                      <a:pt x="23271" y="157794"/>
                    </a:lnTo>
                    <a:cubicBezTo>
                      <a:pt x="23271" y="162894"/>
                      <a:pt x="23271" y="167357"/>
                      <a:pt x="23271" y="170545"/>
                    </a:cubicBezTo>
                    <a:lnTo>
                      <a:pt x="23271" y="175008"/>
                    </a:lnTo>
                    <a:cubicBezTo>
                      <a:pt x="23271" y="170545"/>
                      <a:pt x="23271" y="164807"/>
                      <a:pt x="23908" y="157794"/>
                    </a:cubicBezTo>
                    <a:cubicBezTo>
                      <a:pt x="23908" y="141855"/>
                      <a:pt x="25183" y="119541"/>
                      <a:pt x="26458" y="92126"/>
                    </a:cubicBezTo>
                    <a:lnTo>
                      <a:pt x="26458" y="79375"/>
                    </a:lnTo>
                    <a:cubicBezTo>
                      <a:pt x="26458" y="74912"/>
                      <a:pt x="26458" y="71087"/>
                      <a:pt x="26458" y="66624"/>
                    </a:cubicBezTo>
                    <a:lnTo>
                      <a:pt x="25821" y="65987"/>
                    </a:lnTo>
                    <a:close/>
                    <a:moveTo>
                      <a:pt x="27733" y="65987"/>
                    </a:moveTo>
                    <a:lnTo>
                      <a:pt x="30921" y="65987"/>
                    </a:lnTo>
                    <a:cubicBezTo>
                      <a:pt x="41122" y="67262"/>
                      <a:pt x="51323" y="63436"/>
                      <a:pt x="58336" y="55148"/>
                    </a:cubicBezTo>
                    <a:cubicBezTo>
                      <a:pt x="60886" y="52598"/>
                      <a:pt x="62799" y="50048"/>
                      <a:pt x="64074" y="46860"/>
                    </a:cubicBezTo>
                    <a:cubicBezTo>
                      <a:pt x="63436" y="46222"/>
                      <a:pt x="62799" y="46222"/>
                      <a:pt x="62161" y="45585"/>
                    </a:cubicBezTo>
                    <a:cubicBezTo>
                      <a:pt x="60886" y="48773"/>
                      <a:pt x="58974" y="51323"/>
                      <a:pt x="56423" y="53873"/>
                    </a:cubicBezTo>
                    <a:cubicBezTo>
                      <a:pt x="50685" y="60249"/>
                      <a:pt x="43035" y="64074"/>
                      <a:pt x="34747" y="64074"/>
                    </a:cubicBezTo>
                    <a:cubicBezTo>
                      <a:pt x="33471" y="64074"/>
                      <a:pt x="32196" y="64074"/>
                      <a:pt x="31559" y="64074"/>
                    </a:cubicBezTo>
                    <a:lnTo>
                      <a:pt x="28371" y="63436"/>
                    </a:lnTo>
                    <a:cubicBezTo>
                      <a:pt x="27733" y="64711"/>
                      <a:pt x="27733" y="65349"/>
                      <a:pt x="27733" y="65987"/>
                    </a:cubicBezTo>
                    <a:lnTo>
                      <a:pt x="27733" y="65987"/>
                    </a:lnTo>
                    <a:close/>
                    <a:moveTo>
                      <a:pt x="25821" y="65349"/>
                    </a:moveTo>
                    <a:lnTo>
                      <a:pt x="27733" y="65349"/>
                    </a:lnTo>
                    <a:cubicBezTo>
                      <a:pt x="27733" y="64711"/>
                      <a:pt x="27733" y="64074"/>
                      <a:pt x="27733" y="63436"/>
                    </a:cubicBezTo>
                    <a:lnTo>
                      <a:pt x="25821" y="63436"/>
                    </a:lnTo>
                    <a:lnTo>
                      <a:pt x="25821" y="65349"/>
                    </a:lnTo>
                    <a:close/>
                    <a:moveTo>
                      <a:pt x="16895" y="26458"/>
                    </a:moveTo>
                    <a:lnTo>
                      <a:pt x="14982" y="26458"/>
                    </a:lnTo>
                    <a:cubicBezTo>
                      <a:pt x="10520" y="27733"/>
                      <a:pt x="6694" y="31559"/>
                      <a:pt x="5419" y="36659"/>
                    </a:cubicBezTo>
                    <a:cubicBezTo>
                      <a:pt x="4144" y="41122"/>
                      <a:pt x="4782" y="46222"/>
                      <a:pt x="7332" y="50685"/>
                    </a:cubicBezTo>
                    <a:cubicBezTo>
                      <a:pt x="11157" y="57698"/>
                      <a:pt x="16895" y="62799"/>
                      <a:pt x="24546" y="64711"/>
                    </a:cubicBezTo>
                    <a:lnTo>
                      <a:pt x="24546" y="62161"/>
                    </a:lnTo>
                    <a:cubicBezTo>
                      <a:pt x="18170" y="60249"/>
                      <a:pt x="12432" y="55148"/>
                      <a:pt x="9245" y="49410"/>
                    </a:cubicBezTo>
                    <a:cubicBezTo>
                      <a:pt x="7332" y="45585"/>
                      <a:pt x="6694" y="41760"/>
                      <a:pt x="7969" y="37297"/>
                    </a:cubicBezTo>
                    <a:cubicBezTo>
                      <a:pt x="8607" y="33471"/>
                      <a:pt x="11795" y="30284"/>
                      <a:pt x="15620" y="28371"/>
                    </a:cubicBezTo>
                    <a:cubicBezTo>
                      <a:pt x="19445" y="27733"/>
                      <a:pt x="23271" y="30284"/>
                      <a:pt x="24546" y="34109"/>
                    </a:cubicBezTo>
                    <a:cubicBezTo>
                      <a:pt x="25821" y="37934"/>
                      <a:pt x="26458" y="41760"/>
                      <a:pt x="26458" y="46222"/>
                    </a:cubicBezTo>
                    <a:lnTo>
                      <a:pt x="26458" y="62161"/>
                    </a:lnTo>
                    <a:lnTo>
                      <a:pt x="28371" y="62799"/>
                    </a:lnTo>
                    <a:cubicBezTo>
                      <a:pt x="28371" y="57698"/>
                      <a:pt x="28371" y="51960"/>
                      <a:pt x="28371" y="46222"/>
                    </a:cubicBezTo>
                    <a:cubicBezTo>
                      <a:pt x="28371" y="41760"/>
                      <a:pt x="28371" y="37934"/>
                      <a:pt x="26458" y="33471"/>
                    </a:cubicBezTo>
                    <a:cubicBezTo>
                      <a:pt x="25821" y="31559"/>
                      <a:pt x="24546" y="29646"/>
                      <a:pt x="22633" y="27733"/>
                    </a:cubicBezTo>
                    <a:cubicBezTo>
                      <a:pt x="20720" y="27733"/>
                      <a:pt x="18808" y="27096"/>
                      <a:pt x="16895" y="26458"/>
                    </a:cubicBezTo>
                    <a:lnTo>
                      <a:pt x="16895" y="26458"/>
                    </a:lnTo>
                    <a:close/>
                    <a:moveTo>
                      <a:pt x="16895" y="29009"/>
                    </a:moveTo>
                    <a:lnTo>
                      <a:pt x="15620" y="29009"/>
                    </a:lnTo>
                    <a:cubicBezTo>
                      <a:pt x="11795" y="30284"/>
                      <a:pt x="9245" y="33471"/>
                      <a:pt x="8607" y="37297"/>
                    </a:cubicBezTo>
                    <a:cubicBezTo>
                      <a:pt x="7969" y="41122"/>
                      <a:pt x="7969" y="45585"/>
                      <a:pt x="9882" y="49410"/>
                    </a:cubicBezTo>
                    <a:cubicBezTo>
                      <a:pt x="13070" y="55148"/>
                      <a:pt x="18170" y="59611"/>
                      <a:pt x="25183" y="62161"/>
                    </a:cubicBezTo>
                    <a:lnTo>
                      <a:pt x="25183" y="46222"/>
                    </a:lnTo>
                    <a:cubicBezTo>
                      <a:pt x="25183" y="42397"/>
                      <a:pt x="25183" y="37934"/>
                      <a:pt x="23271" y="34109"/>
                    </a:cubicBezTo>
                    <a:cubicBezTo>
                      <a:pt x="22633" y="31559"/>
                      <a:pt x="20083" y="29646"/>
                      <a:pt x="16895" y="29009"/>
                    </a:cubicBezTo>
                    <a:lnTo>
                      <a:pt x="16895" y="29009"/>
                    </a:lnTo>
                    <a:close/>
                    <a:moveTo>
                      <a:pt x="84476" y="53873"/>
                    </a:moveTo>
                    <a:cubicBezTo>
                      <a:pt x="86388" y="53873"/>
                      <a:pt x="88938" y="53873"/>
                      <a:pt x="90851" y="53873"/>
                    </a:cubicBezTo>
                    <a:cubicBezTo>
                      <a:pt x="95951" y="53236"/>
                      <a:pt x="100414" y="51323"/>
                      <a:pt x="104877" y="48135"/>
                    </a:cubicBezTo>
                    <a:cubicBezTo>
                      <a:pt x="108703" y="44947"/>
                      <a:pt x="111890" y="41122"/>
                      <a:pt x="113803" y="36022"/>
                    </a:cubicBezTo>
                    <a:cubicBezTo>
                      <a:pt x="115716" y="31559"/>
                      <a:pt x="115078" y="25821"/>
                      <a:pt x="113165" y="21996"/>
                    </a:cubicBezTo>
                    <a:cubicBezTo>
                      <a:pt x="111253" y="17533"/>
                      <a:pt x="106790" y="14345"/>
                      <a:pt x="101689" y="14345"/>
                    </a:cubicBezTo>
                    <a:lnTo>
                      <a:pt x="101689" y="14345"/>
                    </a:lnTo>
                    <a:cubicBezTo>
                      <a:pt x="96589" y="14345"/>
                      <a:pt x="92126" y="16895"/>
                      <a:pt x="89576" y="21358"/>
                    </a:cubicBezTo>
                    <a:cubicBezTo>
                      <a:pt x="87026" y="25183"/>
                      <a:pt x="85751" y="29009"/>
                      <a:pt x="85113" y="33471"/>
                    </a:cubicBezTo>
                    <a:cubicBezTo>
                      <a:pt x="85113" y="36659"/>
                      <a:pt x="84476" y="39847"/>
                      <a:pt x="83838" y="42397"/>
                    </a:cubicBezTo>
                    <a:lnTo>
                      <a:pt x="83838" y="45585"/>
                    </a:lnTo>
                    <a:cubicBezTo>
                      <a:pt x="83838" y="47498"/>
                      <a:pt x="83838" y="48773"/>
                      <a:pt x="83838" y="50685"/>
                    </a:cubicBezTo>
                    <a:lnTo>
                      <a:pt x="85751" y="50685"/>
                    </a:lnTo>
                    <a:cubicBezTo>
                      <a:pt x="85751" y="49410"/>
                      <a:pt x="85751" y="47498"/>
                      <a:pt x="85751" y="45585"/>
                    </a:cubicBezTo>
                    <a:cubicBezTo>
                      <a:pt x="85751" y="43672"/>
                      <a:pt x="85751" y="42397"/>
                      <a:pt x="86388" y="40485"/>
                    </a:cubicBezTo>
                    <a:cubicBezTo>
                      <a:pt x="86388" y="34109"/>
                      <a:pt x="88301" y="27733"/>
                      <a:pt x="91489" y="21996"/>
                    </a:cubicBezTo>
                    <a:cubicBezTo>
                      <a:pt x="94039" y="18170"/>
                      <a:pt x="97864" y="16258"/>
                      <a:pt x="101689" y="15620"/>
                    </a:cubicBezTo>
                    <a:lnTo>
                      <a:pt x="101689" y="15620"/>
                    </a:lnTo>
                    <a:cubicBezTo>
                      <a:pt x="106152" y="15620"/>
                      <a:pt x="109340" y="18170"/>
                      <a:pt x="111253" y="21996"/>
                    </a:cubicBezTo>
                    <a:cubicBezTo>
                      <a:pt x="113165" y="25821"/>
                      <a:pt x="113165" y="30284"/>
                      <a:pt x="111890" y="34747"/>
                    </a:cubicBezTo>
                    <a:cubicBezTo>
                      <a:pt x="110615" y="39209"/>
                      <a:pt x="107427" y="43035"/>
                      <a:pt x="103602" y="45585"/>
                    </a:cubicBezTo>
                    <a:cubicBezTo>
                      <a:pt x="99777" y="48135"/>
                      <a:pt x="95314" y="50048"/>
                      <a:pt x="90851" y="50685"/>
                    </a:cubicBezTo>
                    <a:cubicBezTo>
                      <a:pt x="88938" y="50685"/>
                      <a:pt x="87026" y="50685"/>
                      <a:pt x="85113" y="50685"/>
                    </a:cubicBezTo>
                    <a:cubicBezTo>
                      <a:pt x="84476" y="53236"/>
                      <a:pt x="84476" y="53873"/>
                      <a:pt x="84476" y="53873"/>
                    </a:cubicBezTo>
                    <a:close/>
                    <a:moveTo>
                      <a:pt x="81925" y="53873"/>
                    </a:moveTo>
                    <a:lnTo>
                      <a:pt x="83838" y="53873"/>
                    </a:lnTo>
                    <a:cubicBezTo>
                      <a:pt x="83838" y="53236"/>
                      <a:pt x="83838" y="52598"/>
                      <a:pt x="83838" y="51323"/>
                    </a:cubicBezTo>
                    <a:lnTo>
                      <a:pt x="81925" y="51323"/>
                    </a:lnTo>
                    <a:lnTo>
                      <a:pt x="81925" y="53873"/>
                    </a:lnTo>
                    <a:close/>
                    <a:moveTo>
                      <a:pt x="64711" y="46860"/>
                    </a:moveTo>
                    <a:cubicBezTo>
                      <a:pt x="67899" y="49410"/>
                      <a:pt x="71725" y="51323"/>
                      <a:pt x="75550" y="52598"/>
                    </a:cubicBezTo>
                    <a:cubicBezTo>
                      <a:pt x="77463" y="53236"/>
                      <a:pt x="79375" y="53873"/>
                      <a:pt x="81288" y="53873"/>
                    </a:cubicBezTo>
                    <a:lnTo>
                      <a:pt x="81288" y="51960"/>
                    </a:lnTo>
                    <a:lnTo>
                      <a:pt x="76187" y="50685"/>
                    </a:lnTo>
                    <a:cubicBezTo>
                      <a:pt x="72362" y="49410"/>
                      <a:pt x="69174" y="47498"/>
                      <a:pt x="65987" y="44947"/>
                    </a:cubicBezTo>
                    <a:lnTo>
                      <a:pt x="64711" y="46860"/>
                    </a:lnTo>
                    <a:close/>
                    <a:moveTo>
                      <a:pt x="84476" y="51323"/>
                    </a:moveTo>
                    <a:cubicBezTo>
                      <a:pt x="86388" y="51323"/>
                      <a:pt x="88301" y="51323"/>
                      <a:pt x="90214" y="51323"/>
                    </a:cubicBezTo>
                    <a:cubicBezTo>
                      <a:pt x="94676" y="50685"/>
                      <a:pt x="98502" y="48773"/>
                      <a:pt x="102327" y="46222"/>
                    </a:cubicBezTo>
                    <a:cubicBezTo>
                      <a:pt x="106152" y="43672"/>
                      <a:pt x="108703" y="39847"/>
                      <a:pt x="109978" y="36022"/>
                    </a:cubicBezTo>
                    <a:cubicBezTo>
                      <a:pt x="111253" y="32196"/>
                      <a:pt x="111253" y="27733"/>
                      <a:pt x="109340" y="23908"/>
                    </a:cubicBezTo>
                    <a:cubicBezTo>
                      <a:pt x="108065" y="20083"/>
                      <a:pt x="104240" y="17533"/>
                      <a:pt x="100414" y="17533"/>
                    </a:cubicBezTo>
                    <a:lnTo>
                      <a:pt x="100414" y="17533"/>
                    </a:lnTo>
                    <a:cubicBezTo>
                      <a:pt x="96589" y="17533"/>
                      <a:pt x="92764" y="20083"/>
                      <a:pt x="90851" y="23271"/>
                    </a:cubicBezTo>
                    <a:cubicBezTo>
                      <a:pt x="87663" y="29009"/>
                      <a:pt x="85751" y="35384"/>
                      <a:pt x="85751" y="41760"/>
                    </a:cubicBezTo>
                    <a:cubicBezTo>
                      <a:pt x="85751" y="43672"/>
                      <a:pt x="85751" y="44947"/>
                      <a:pt x="85751" y="46860"/>
                    </a:cubicBezTo>
                    <a:cubicBezTo>
                      <a:pt x="85751" y="48773"/>
                      <a:pt x="85113" y="50048"/>
                      <a:pt x="84476" y="51323"/>
                    </a:cubicBezTo>
                    <a:lnTo>
                      <a:pt x="84476" y="51323"/>
                    </a:lnTo>
                    <a:close/>
                    <a:moveTo>
                      <a:pt x="62799" y="45585"/>
                    </a:moveTo>
                    <a:lnTo>
                      <a:pt x="64711" y="46860"/>
                    </a:lnTo>
                    <a:lnTo>
                      <a:pt x="65349" y="44947"/>
                    </a:lnTo>
                    <a:lnTo>
                      <a:pt x="63436" y="43672"/>
                    </a:lnTo>
                    <a:lnTo>
                      <a:pt x="62799" y="45585"/>
                    </a:lnTo>
                    <a:close/>
                    <a:moveTo>
                      <a:pt x="55148" y="4782"/>
                    </a:moveTo>
                    <a:cubicBezTo>
                      <a:pt x="48773" y="4782"/>
                      <a:pt x="43672" y="10520"/>
                      <a:pt x="43672" y="17533"/>
                    </a:cubicBezTo>
                    <a:cubicBezTo>
                      <a:pt x="43672" y="18170"/>
                      <a:pt x="43672" y="19445"/>
                      <a:pt x="44310" y="20083"/>
                    </a:cubicBezTo>
                    <a:cubicBezTo>
                      <a:pt x="45585" y="25183"/>
                      <a:pt x="48135" y="30284"/>
                      <a:pt x="51323" y="34109"/>
                    </a:cubicBezTo>
                    <a:cubicBezTo>
                      <a:pt x="54511" y="37934"/>
                      <a:pt x="58336" y="41760"/>
                      <a:pt x="62161" y="44947"/>
                    </a:cubicBezTo>
                    <a:lnTo>
                      <a:pt x="63436" y="43035"/>
                    </a:lnTo>
                    <a:cubicBezTo>
                      <a:pt x="59611" y="39847"/>
                      <a:pt x="56423" y="36659"/>
                      <a:pt x="53236" y="32834"/>
                    </a:cubicBezTo>
                    <a:cubicBezTo>
                      <a:pt x="50048" y="29009"/>
                      <a:pt x="47498" y="24546"/>
                      <a:pt x="46223" y="19445"/>
                    </a:cubicBezTo>
                    <a:cubicBezTo>
                      <a:pt x="45585" y="14345"/>
                      <a:pt x="47498" y="9882"/>
                      <a:pt x="51960" y="7332"/>
                    </a:cubicBezTo>
                    <a:cubicBezTo>
                      <a:pt x="56423" y="6057"/>
                      <a:pt x="61524" y="8607"/>
                      <a:pt x="64074" y="12432"/>
                    </a:cubicBezTo>
                    <a:cubicBezTo>
                      <a:pt x="66624" y="16895"/>
                      <a:pt x="67262" y="21996"/>
                      <a:pt x="67262" y="26458"/>
                    </a:cubicBezTo>
                    <a:cubicBezTo>
                      <a:pt x="67262" y="31559"/>
                      <a:pt x="65987" y="37297"/>
                      <a:pt x="64074" y="42397"/>
                    </a:cubicBezTo>
                    <a:lnTo>
                      <a:pt x="65987" y="43672"/>
                    </a:lnTo>
                    <a:cubicBezTo>
                      <a:pt x="68537" y="38572"/>
                      <a:pt x="69812" y="32196"/>
                      <a:pt x="69812" y="26458"/>
                    </a:cubicBezTo>
                    <a:cubicBezTo>
                      <a:pt x="70449" y="20720"/>
                      <a:pt x="69174" y="15620"/>
                      <a:pt x="66624" y="10520"/>
                    </a:cubicBezTo>
                    <a:cubicBezTo>
                      <a:pt x="64074" y="7332"/>
                      <a:pt x="59611" y="4782"/>
                      <a:pt x="55148" y="4782"/>
                    </a:cubicBezTo>
                    <a:lnTo>
                      <a:pt x="55148" y="4782"/>
                    </a:lnTo>
                    <a:close/>
                    <a:moveTo>
                      <a:pt x="55148" y="7332"/>
                    </a:moveTo>
                    <a:cubicBezTo>
                      <a:pt x="54511" y="7332"/>
                      <a:pt x="53236" y="7332"/>
                      <a:pt x="52598" y="7332"/>
                    </a:cubicBezTo>
                    <a:cubicBezTo>
                      <a:pt x="48135" y="9245"/>
                      <a:pt x="46223" y="13707"/>
                      <a:pt x="46860" y="18808"/>
                    </a:cubicBezTo>
                    <a:cubicBezTo>
                      <a:pt x="48135" y="23908"/>
                      <a:pt x="50048" y="28371"/>
                      <a:pt x="53236" y="31559"/>
                    </a:cubicBezTo>
                    <a:cubicBezTo>
                      <a:pt x="55786" y="35384"/>
                      <a:pt x="58974" y="38572"/>
                      <a:pt x="62161" y="41760"/>
                    </a:cubicBezTo>
                    <a:cubicBezTo>
                      <a:pt x="64074" y="36659"/>
                      <a:pt x="65349" y="31559"/>
                      <a:pt x="65349" y="26458"/>
                    </a:cubicBezTo>
                    <a:cubicBezTo>
                      <a:pt x="65987" y="21358"/>
                      <a:pt x="64711" y="16895"/>
                      <a:pt x="62161" y="12432"/>
                    </a:cubicBezTo>
                    <a:cubicBezTo>
                      <a:pt x="61524" y="9882"/>
                      <a:pt x="58336" y="7969"/>
                      <a:pt x="55148" y="7332"/>
                    </a:cubicBezTo>
                    <a:lnTo>
                      <a:pt x="55148" y="7332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8" name="Полилиния: фигура 97">
                <a:extLst>
                  <a:ext uri="{FF2B5EF4-FFF2-40B4-BE49-F238E27FC236}">
                    <a16:creationId xmlns:a16="http://schemas.microsoft.com/office/drawing/2014/main" id="{BE66DC89-5811-056A-FB5C-CCECA9B977B8}"/>
                  </a:ext>
                </a:extLst>
              </p:cNvPr>
              <p:cNvSpPr/>
              <p:nvPr/>
            </p:nvSpPr>
            <p:spPr>
              <a:xfrm>
                <a:off x="2330655" y="1531406"/>
                <a:ext cx="82882" cy="6376"/>
              </a:xfrm>
              <a:custGeom>
                <a:avLst/>
                <a:gdLst>
                  <a:gd name="connsiteX0" fmla="*/ 82563 w 82881"/>
                  <a:gd name="connsiteY0" fmla="*/ 6307 h 6375"/>
                  <a:gd name="connsiteX1" fmla="*/ 43672 w 82881"/>
                  <a:gd name="connsiteY1" fmla="*/ 7582 h 6375"/>
                  <a:gd name="connsiteX2" fmla="*/ 4782 w 82881"/>
                  <a:gd name="connsiteY2" fmla="*/ 6307 h 6375"/>
                  <a:gd name="connsiteX3" fmla="*/ 43672 w 82881"/>
                  <a:gd name="connsiteY3" fmla="*/ 5032 h 6375"/>
                  <a:gd name="connsiteX4" fmla="*/ 82563 w 82881"/>
                  <a:gd name="connsiteY4" fmla="*/ 6307 h 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81" h="6375">
                    <a:moveTo>
                      <a:pt x="82563" y="6307"/>
                    </a:moveTo>
                    <a:cubicBezTo>
                      <a:pt x="69812" y="7582"/>
                      <a:pt x="56423" y="8220"/>
                      <a:pt x="43672" y="7582"/>
                    </a:cubicBezTo>
                    <a:cubicBezTo>
                      <a:pt x="30921" y="8220"/>
                      <a:pt x="17533" y="7582"/>
                      <a:pt x="4782" y="6307"/>
                    </a:cubicBezTo>
                    <a:cubicBezTo>
                      <a:pt x="17533" y="5032"/>
                      <a:pt x="30921" y="4394"/>
                      <a:pt x="43672" y="5032"/>
                    </a:cubicBezTo>
                    <a:cubicBezTo>
                      <a:pt x="56423" y="5032"/>
                      <a:pt x="69174" y="5032"/>
                      <a:pt x="82563" y="63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04" name="Группа 103">
              <a:extLst>
                <a:ext uri="{FF2B5EF4-FFF2-40B4-BE49-F238E27FC236}">
                  <a16:creationId xmlns:a16="http://schemas.microsoft.com/office/drawing/2014/main" id="{1C1A905A-DBD6-66C4-D7C0-7898139295E0}"/>
                </a:ext>
              </a:extLst>
            </p:cNvPr>
            <p:cNvGrpSpPr/>
            <p:nvPr/>
          </p:nvGrpSpPr>
          <p:grpSpPr>
            <a:xfrm>
              <a:off x="9265118" y="2226154"/>
              <a:ext cx="448720" cy="2471424"/>
              <a:chOff x="9265118" y="2226154"/>
              <a:chExt cx="448720" cy="2471424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3A9018B-89B8-0B60-2CD2-5E9C781C3FBD}"/>
                  </a:ext>
                </a:extLst>
              </p:cNvPr>
              <p:cNvSpPr txBox="1"/>
              <p:nvPr/>
            </p:nvSpPr>
            <p:spPr>
              <a:xfrm>
                <a:off x="9265118" y="4138964"/>
                <a:ext cx="448720" cy="55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l" defTabSz="914400" hangingPunct="1"/>
                <a:r>
                  <a:rPr lang="en-US" sz="2400" b="1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alibri" panose="020F0502020204030204" pitchFamily="34" charset="0"/>
                    <a:ea typeface="Roboto Light" panose="02000000000000000000" pitchFamily="2" charset="0"/>
                    <a:cs typeface="Calibri" panose="020F0502020204030204" pitchFamily="34" charset="0"/>
                  </a:rPr>
                  <a:t>1</a:t>
                </a:r>
                <a:endParaRPr lang="ru-RU" sz="2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Roboto Light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5696027-76BF-3241-F3C1-FC6B094CECE0}"/>
                  </a:ext>
                </a:extLst>
              </p:cNvPr>
              <p:cNvSpPr txBox="1"/>
              <p:nvPr/>
            </p:nvSpPr>
            <p:spPr>
              <a:xfrm>
                <a:off x="9265118" y="3187019"/>
                <a:ext cx="448720" cy="55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l" defTabSz="914400" hangingPunct="1"/>
                <a:r>
                  <a:rPr lang="en-US" sz="2400" b="1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alibri" panose="020F0502020204030204" pitchFamily="34" charset="0"/>
                    <a:ea typeface="Roboto Light" panose="02000000000000000000" pitchFamily="2" charset="0"/>
                    <a:cs typeface="Calibri" panose="020F0502020204030204" pitchFamily="34" charset="0"/>
                  </a:rPr>
                  <a:t>2</a:t>
                </a:r>
                <a:endParaRPr lang="ru-RU" sz="2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Roboto Light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8A16A60-0AF1-0B2B-4008-4178D5C527AC}"/>
                  </a:ext>
                </a:extLst>
              </p:cNvPr>
              <p:cNvSpPr txBox="1"/>
              <p:nvPr/>
            </p:nvSpPr>
            <p:spPr>
              <a:xfrm>
                <a:off x="9265118" y="2226154"/>
                <a:ext cx="448720" cy="55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l" defTabSz="914400" hangingPunct="1"/>
                <a:r>
                  <a:rPr lang="en-US" sz="2400" b="1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alibri" panose="020F0502020204030204" pitchFamily="34" charset="0"/>
                    <a:ea typeface="Roboto Light" panose="02000000000000000000" pitchFamily="2" charset="0"/>
                    <a:cs typeface="Calibri" panose="020F0502020204030204" pitchFamily="34" charset="0"/>
                  </a:rPr>
                  <a:t>3</a:t>
                </a:r>
                <a:endParaRPr lang="ru-RU" sz="2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Roboto Light" panose="02000000000000000000" pitchFamily="2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" name="Rectangle 9">
            <a:extLst>
              <a:ext uri="{FF2B5EF4-FFF2-40B4-BE49-F238E27FC236}">
                <a16:creationId xmlns:a16="http://schemas.microsoft.com/office/drawing/2014/main" id="{A7B5EE85-D7B5-1CC4-BD3C-4057E0B78D9C}"/>
              </a:ext>
            </a:extLst>
          </p:cNvPr>
          <p:cNvSpPr/>
          <p:nvPr/>
        </p:nvSpPr>
        <p:spPr>
          <a:xfrm>
            <a:off x="191913" y="2359721"/>
            <a:ext cx="497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hangingPunct="1"/>
            <a:r>
              <a:rPr lang="en-US" sz="48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3" name="Rectangle 9">
            <a:extLst>
              <a:ext uri="{FF2B5EF4-FFF2-40B4-BE49-F238E27FC236}">
                <a16:creationId xmlns:a16="http://schemas.microsoft.com/office/drawing/2014/main" id="{2662DCF6-BD0B-1A2F-1C57-7751674F08D2}"/>
              </a:ext>
            </a:extLst>
          </p:cNvPr>
          <p:cNvSpPr/>
          <p:nvPr/>
        </p:nvSpPr>
        <p:spPr>
          <a:xfrm>
            <a:off x="191913" y="344921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 defTabSz="914400" hangingPunct="1"/>
            <a:r>
              <a:rPr lang="en-US" sz="48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897BF47-6724-8605-9700-2DC43933EC83}"/>
              </a:ext>
            </a:extLst>
          </p:cNvPr>
          <p:cNvSpPr txBox="1">
            <a:spLocks/>
          </p:cNvSpPr>
          <p:nvPr/>
        </p:nvSpPr>
        <p:spPr>
          <a:xfrm>
            <a:off x="894981" y="159301"/>
            <a:ext cx="9430119" cy="36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96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IBM Plex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914400" hangingPunct="1"/>
            <a:r>
              <a:rPr lang="ru-RU" b="1" dirty="0">
                <a:solidFill>
                  <a:srgbClr val="002060"/>
                </a:solidFill>
              </a:rPr>
              <a:t>Национальная система квалификаций: 2012-2024</a:t>
            </a: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C0590CE2-47B5-72B7-7A04-9C3CCFCC0135}"/>
              </a:ext>
            </a:extLst>
          </p:cNvPr>
          <p:cNvSpPr txBox="1">
            <a:spLocks/>
          </p:cNvSpPr>
          <p:nvPr/>
        </p:nvSpPr>
        <p:spPr>
          <a:xfrm>
            <a:off x="2236896" y="978010"/>
            <a:ext cx="9430119" cy="36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96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IBM Plex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914400" hangingPunct="1"/>
            <a:r>
              <a:rPr lang="ru-RU" dirty="0"/>
              <a:t>Механизмы национальной системы квалификаций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DF7F8E-DD11-3D6B-3DFE-12A6519569CB}"/>
              </a:ext>
            </a:extLst>
          </p:cNvPr>
          <p:cNvSpPr txBox="1"/>
          <p:nvPr/>
        </p:nvSpPr>
        <p:spPr>
          <a:xfrm>
            <a:off x="690099" y="2524403"/>
            <a:ext cx="7870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hangingPunct="1"/>
            <a:r>
              <a:rPr lang="ru-RU" sz="18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Организационные</a:t>
            </a:r>
            <a:r>
              <a:rPr lang="ru-RU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 </a:t>
            </a:r>
          </a:p>
          <a:p>
            <a:pPr marL="0" indent="0" algn="l" defTabSz="914400" hangingPunct="1"/>
            <a:r>
              <a:rPr lang="ru-RU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Нацсовет при Президенте РФ по профессиональным квалификациям. Отраслевые советы, </a:t>
            </a:r>
            <a:r>
              <a:rPr lang="ru-RU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ЦОКи</a:t>
            </a:r>
            <a:r>
              <a:rPr lang="ru-RU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, Национальное агентство развития квалификаций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CCBF11-3CE8-F253-07F5-0D7D45F0FF3A}"/>
              </a:ext>
            </a:extLst>
          </p:cNvPr>
          <p:cNvSpPr txBox="1"/>
          <p:nvPr/>
        </p:nvSpPr>
        <p:spPr>
          <a:xfrm>
            <a:off x="690099" y="3577414"/>
            <a:ext cx="7870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hangingPunct="1"/>
            <a:r>
              <a:rPr lang="ru-RU" sz="18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Методические</a:t>
            </a:r>
          </a:p>
          <a:p>
            <a:pPr marL="0" indent="0" algn="l" defTabSz="914400" hangingPunct="1"/>
            <a:r>
              <a:rPr lang="ru-RU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Профессиональные стандарты, описания квалификаций. Оценочные средства для </a:t>
            </a:r>
            <a:r>
              <a:rPr lang="ru-RU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профэкзаменов</a:t>
            </a:r>
            <a:r>
              <a:rPr lang="ru-RU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. Методические рекомендации по применению инструментов НСК</a:t>
            </a: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E634074-1053-DE70-5B59-A5F2D46E342C}"/>
              </a:ext>
            </a:extLst>
          </p:cNvPr>
          <p:cNvSpPr/>
          <p:nvPr/>
        </p:nvSpPr>
        <p:spPr>
          <a:xfrm>
            <a:off x="191913" y="4787425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 defTabSz="914400" hangingPunct="1"/>
            <a:r>
              <a:rPr lang="ru-RU" sz="48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4800" b="1" kern="12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9E3462-C0FC-4AD0-69D8-0F700A3DC6A6}"/>
              </a:ext>
            </a:extLst>
          </p:cNvPr>
          <p:cNvSpPr txBox="1"/>
          <p:nvPr/>
        </p:nvSpPr>
        <p:spPr>
          <a:xfrm>
            <a:off x="690099" y="4915629"/>
            <a:ext cx="7870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hangingPunct="1"/>
            <a:r>
              <a:rPr lang="ru-RU" sz="18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Цифровые</a:t>
            </a:r>
          </a:p>
          <a:p>
            <a:pPr marL="0" indent="0" algn="l" defTabSz="914400" hangingPunct="1"/>
            <a:r>
              <a:rPr lang="ru-RU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Реестр сведений о проведении независимой оценки квалификации. Информационные ресурсы для разработки ПС, квалификаций, оценочных средств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CD7A1C-943F-E7C4-E01F-64E0F26911F5}"/>
              </a:ext>
            </a:extLst>
          </p:cNvPr>
          <p:cNvSpPr txBox="1"/>
          <p:nvPr/>
        </p:nvSpPr>
        <p:spPr>
          <a:xfrm>
            <a:off x="10428133" y="2696493"/>
            <a:ext cx="320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hangingPunct="1"/>
            <a:r>
              <a:rPr lang="ru-RU" sz="2400" b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7658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7136FBC-B3AC-78A0-9F57-BA4625FA208F}"/>
              </a:ext>
            </a:extLst>
          </p:cNvPr>
          <p:cNvGrpSpPr/>
          <p:nvPr/>
        </p:nvGrpSpPr>
        <p:grpSpPr>
          <a:xfrm>
            <a:off x="0" y="6249454"/>
            <a:ext cx="12179300" cy="640808"/>
            <a:chOff x="0" y="10295090"/>
            <a:chExt cx="20104100" cy="1057767"/>
          </a:xfrm>
        </p:grpSpPr>
        <p:sp>
          <p:nvSpPr>
            <p:cNvPr id="6" name="Прямоугольник">
              <a:extLst>
                <a:ext uri="{FF2B5EF4-FFF2-40B4-BE49-F238E27FC236}">
                  <a16:creationId xmlns:a16="http://schemas.microsoft.com/office/drawing/2014/main" id="{D4C522D3-5625-F29B-B21C-51AD0268B035}"/>
                </a:ext>
              </a:extLst>
            </p:cNvPr>
            <p:cNvSpPr/>
            <p:nvPr/>
          </p:nvSpPr>
          <p:spPr>
            <a:xfrm>
              <a:off x="0" y="10395281"/>
              <a:ext cx="20104100" cy="914069"/>
            </a:xfrm>
            <a:prstGeom prst="rect">
              <a:avLst/>
            </a:prstGeom>
            <a:solidFill>
              <a:srgbClr val="083E7B"/>
            </a:solidFill>
            <a:ln w="12700" cap="flat">
              <a:noFill/>
              <a:miter lim="400000"/>
            </a:ln>
            <a:effectLst/>
          </p:spPr>
          <p:txBody>
            <a:bodyPr wrap="square" lIns="27697" tIns="27697" rIns="27697" bIns="27697" numCol="1" anchor="ctr">
              <a:noAutofit/>
            </a:bodyPr>
            <a:lstStyle/>
            <a:p>
              <a:pPr marL="0" indent="0" algn="l" defTabSz="687879" hangingPunct="1">
                <a:lnSpc>
                  <a:spcPct val="120000"/>
                </a:lnSpc>
                <a:buClr>
                  <a:srgbClr val="000000"/>
                </a:buClr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sz="1090">
                <a:solidFill>
                  <a:srgbClr val="FFFFFF"/>
                </a:solidFill>
                <a:effectLst/>
                <a:latin typeface="Gill Sans"/>
                <a:sym typeface="Gill Sans"/>
              </a:endParaRPr>
            </a:p>
          </p:txBody>
        </p:sp>
        <p:pic>
          <p:nvPicPr>
            <p:cNvPr id="7" name="Изображение" descr="Изображение">
              <a:extLst>
                <a:ext uri="{FF2B5EF4-FFF2-40B4-BE49-F238E27FC236}">
                  <a16:creationId xmlns:a16="http://schemas.microsoft.com/office/drawing/2014/main" id="{C0BEED59-1FE9-5782-0C06-3D6B5A6FB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43962" y="10295090"/>
              <a:ext cx="1356122" cy="1057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" name="Изображение" descr="Изображение">
            <a:extLst>
              <a:ext uri="{FF2B5EF4-FFF2-40B4-BE49-F238E27FC236}">
                <a16:creationId xmlns:a16="http://schemas.microsoft.com/office/drawing/2014/main" id="{88A1C375-1EC8-5BC0-EE56-EE48A312E8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15445" y="159301"/>
            <a:ext cx="1718847" cy="243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Изображение" descr="Изображение">
            <a:extLst>
              <a:ext uri="{FF2B5EF4-FFF2-40B4-BE49-F238E27FC236}">
                <a16:creationId xmlns:a16="http://schemas.microsoft.com/office/drawing/2014/main" id="{D3983D23-DCAC-2D45-CA6D-015E9069B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28" y="159301"/>
            <a:ext cx="9324844" cy="47143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339EF-257F-6A3B-11E0-CA9B03BC3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81" y="159301"/>
            <a:ext cx="9430119" cy="36851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Национальная система квалификаций: 2012-2024</a:t>
            </a:r>
          </a:p>
        </p:txBody>
      </p:sp>
      <p:pic>
        <p:nvPicPr>
          <p:cNvPr id="43" name="Picture 14" descr="Названы регионы – лидеры и аутсайдеры по уровню ГЧП - ГосПартнер">
            <a:extLst>
              <a:ext uri="{FF2B5EF4-FFF2-40B4-BE49-F238E27FC236}">
                <a16:creationId xmlns:a16="http://schemas.microsoft.com/office/drawing/2014/main" id="{83DDAFE3-7090-7032-08E7-6FE549B30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68" y="603179"/>
            <a:ext cx="2644798" cy="169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F533F0B-1539-34B6-DD44-688F282F9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6706" y="2566863"/>
            <a:ext cx="2952750" cy="2457450"/>
          </a:xfrm>
          <a:prstGeom prst="rect">
            <a:avLst/>
          </a:prstGeom>
        </p:spPr>
      </p:pic>
      <p:pic>
        <p:nvPicPr>
          <p:cNvPr id="45" name="Picture 6" descr="Здание клипарт (69 фото) » Рисунки для срисовки и не только">
            <a:extLst>
              <a:ext uri="{FF2B5EF4-FFF2-40B4-BE49-F238E27FC236}">
                <a16:creationId xmlns:a16="http://schemas.microsoft.com/office/drawing/2014/main" id="{F84FA78D-F590-E1C7-D28B-80C086A14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799" y="882711"/>
            <a:ext cx="2251902" cy="270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Блок-схема: узел 45">
            <a:extLst>
              <a:ext uri="{FF2B5EF4-FFF2-40B4-BE49-F238E27FC236}">
                <a16:creationId xmlns:a16="http://schemas.microsoft.com/office/drawing/2014/main" id="{FC54D61C-3A73-1DB0-90C4-1DC8A62F9070}"/>
              </a:ext>
            </a:extLst>
          </p:cNvPr>
          <p:cNvSpPr/>
          <p:nvPr/>
        </p:nvSpPr>
        <p:spPr>
          <a:xfrm>
            <a:off x="5907024" y="1508760"/>
            <a:ext cx="3666490" cy="3374136"/>
          </a:xfrm>
          <a:prstGeom prst="flowChartConnector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47" name="Блок-схема: узел 46">
            <a:extLst>
              <a:ext uri="{FF2B5EF4-FFF2-40B4-BE49-F238E27FC236}">
                <a16:creationId xmlns:a16="http://schemas.microsoft.com/office/drawing/2014/main" id="{5CCE1F4D-C5ED-CAB0-8F17-C6C5D05C6CD7}"/>
              </a:ext>
            </a:extLst>
          </p:cNvPr>
          <p:cNvSpPr/>
          <p:nvPr/>
        </p:nvSpPr>
        <p:spPr>
          <a:xfrm>
            <a:off x="6931152" y="2063496"/>
            <a:ext cx="1889506" cy="1914144"/>
          </a:xfrm>
          <a:prstGeom prst="flowChartConnector">
            <a:avLst/>
          </a:prstGeom>
          <a:solidFill>
            <a:srgbClr val="4F81BD">
              <a:lumMod val="75000"/>
            </a:srgbClr>
          </a:solidFill>
          <a:ln w="25400" cap="flat">
            <a:solidFill>
              <a:srgbClr val="4F81BD">
                <a:lumMod val="75000"/>
              </a:srgb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48" name="Блок-схема: узел 47">
            <a:extLst>
              <a:ext uri="{FF2B5EF4-FFF2-40B4-BE49-F238E27FC236}">
                <a16:creationId xmlns:a16="http://schemas.microsoft.com/office/drawing/2014/main" id="{40846D21-664D-0854-01C6-B89E605CF4A4}"/>
              </a:ext>
            </a:extLst>
          </p:cNvPr>
          <p:cNvSpPr/>
          <p:nvPr/>
        </p:nvSpPr>
        <p:spPr>
          <a:xfrm>
            <a:off x="6553864" y="1741637"/>
            <a:ext cx="1082040" cy="1091184"/>
          </a:xfrm>
          <a:prstGeom prst="flowChartConnector">
            <a:avLst/>
          </a:prstGeom>
          <a:solidFill>
            <a:srgbClr val="4F81BD">
              <a:lumMod val="75000"/>
            </a:srgbClr>
          </a:solidFill>
          <a:ln w="25400" cap="flat">
            <a:solidFill>
              <a:srgbClr val="4F81BD">
                <a:lumMod val="75000"/>
              </a:srgb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1C22B9-F99B-2056-EF69-777096BF1F98}"/>
              </a:ext>
            </a:extLst>
          </p:cNvPr>
          <p:cNvSpPr txBox="1"/>
          <p:nvPr/>
        </p:nvSpPr>
        <p:spPr>
          <a:xfrm>
            <a:off x="7144466" y="2565122"/>
            <a:ext cx="1563624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ncetta Serif Pro SemiBold"/>
                <a:cs typeface="Helvetica"/>
              </a:rPr>
              <a:t>26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6110035-E141-A880-1E02-58850821D1F8}"/>
              </a:ext>
            </a:extLst>
          </p:cNvPr>
          <p:cNvSpPr txBox="1"/>
          <p:nvPr/>
        </p:nvSpPr>
        <p:spPr>
          <a:xfrm>
            <a:off x="6873241" y="3176882"/>
            <a:ext cx="1968914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ncetta Serif Pro SemiBold"/>
                <a:cs typeface="Helvetica"/>
              </a:rPr>
              <a:t>Сфер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деятельности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B76341-528B-36DA-AEDE-F040566CADBD}"/>
              </a:ext>
            </a:extLst>
          </p:cNvPr>
          <p:cNvSpPr txBox="1"/>
          <p:nvPr/>
        </p:nvSpPr>
        <p:spPr>
          <a:xfrm>
            <a:off x="6313072" y="1829569"/>
            <a:ext cx="1563624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ncetta Serif Pro SemiBold"/>
                <a:cs typeface="Helvetica"/>
              </a:rPr>
              <a:t>580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823506F-B5B5-80A0-3DD0-97DD0305B6D9}"/>
              </a:ext>
            </a:extLst>
          </p:cNvPr>
          <p:cNvSpPr txBox="1"/>
          <p:nvPr/>
        </p:nvSpPr>
        <p:spPr>
          <a:xfrm>
            <a:off x="6698099" y="2348387"/>
            <a:ext cx="793570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ЦОК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Блок-схема: узел 52">
            <a:extLst>
              <a:ext uri="{FF2B5EF4-FFF2-40B4-BE49-F238E27FC236}">
                <a16:creationId xmlns:a16="http://schemas.microsoft.com/office/drawing/2014/main" id="{4E00D98B-2563-B257-D4EE-6D00FCF35171}"/>
              </a:ext>
            </a:extLst>
          </p:cNvPr>
          <p:cNvSpPr/>
          <p:nvPr/>
        </p:nvSpPr>
        <p:spPr>
          <a:xfrm>
            <a:off x="8311305" y="1323733"/>
            <a:ext cx="1563624" cy="1437155"/>
          </a:xfrm>
          <a:prstGeom prst="flowChartConnector">
            <a:avLst/>
          </a:prstGeom>
          <a:solidFill>
            <a:srgbClr val="4F81BD">
              <a:lumMod val="75000"/>
            </a:srgbClr>
          </a:solidFill>
          <a:ln w="25400" cap="flat">
            <a:solidFill>
              <a:srgbClr val="4F81BD">
                <a:lumMod val="75000"/>
              </a:srgb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9485AB9-09E0-97B2-5C7C-D31BE14BFE6B}"/>
              </a:ext>
            </a:extLst>
          </p:cNvPr>
          <p:cNvSpPr txBox="1"/>
          <p:nvPr/>
        </p:nvSpPr>
        <p:spPr>
          <a:xfrm>
            <a:off x="8360410" y="1511720"/>
            <a:ext cx="1563624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ncetta Serif Pro SemiBold"/>
                <a:cs typeface="Helvetica"/>
              </a:rPr>
              <a:t>83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309BD29-FDE3-850A-4333-F072BAEBCFB8}"/>
              </a:ext>
            </a:extLst>
          </p:cNvPr>
          <p:cNvSpPr txBox="1"/>
          <p:nvPr/>
        </p:nvSpPr>
        <p:spPr>
          <a:xfrm>
            <a:off x="8509986" y="2055631"/>
            <a:ext cx="1327298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Региона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Блок-схема: узел 55">
            <a:extLst>
              <a:ext uri="{FF2B5EF4-FFF2-40B4-BE49-F238E27FC236}">
                <a16:creationId xmlns:a16="http://schemas.microsoft.com/office/drawing/2014/main" id="{3754E724-77B6-92DA-E10E-D3307BE29939}"/>
              </a:ext>
            </a:extLst>
          </p:cNvPr>
          <p:cNvSpPr/>
          <p:nvPr/>
        </p:nvSpPr>
        <p:spPr>
          <a:xfrm>
            <a:off x="6495708" y="3675056"/>
            <a:ext cx="1563624" cy="1437155"/>
          </a:xfrm>
          <a:prstGeom prst="flowChartConnector">
            <a:avLst/>
          </a:prstGeom>
          <a:solidFill>
            <a:srgbClr val="4F81BD">
              <a:lumMod val="75000"/>
            </a:srgbClr>
          </a:solidFill>
          <a:ln w="25400" cap="flat">
            <a:solidFill>
              <a:srgbClr val="4F81BD">
                <a:lumMod val="75000"/>
              </a:srgb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6D4E080-91A7-6914-4D7B-1B8079C1487C}"/>
              </a:ext>
            </a:extLst>
          </p:cNvPr>
          <p:cNvSpPr txBox="1"/>
          <p:nvPr/>
        </p:nvSpPr>
        <p:spPr>
          <a:xfrm>
            <a:off x="6544813" y="3863043"/>
            <a:ext cx="1563624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ncetta Serif Pro SemiBold"/>
                <a:cs typeface="Helvetica"/>
              </a:rPr>
              <a:t>1 495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C5AB8E0-1476-BE7F-1FE8-23D0A41E1B02}"/>
              </a:ext>
            </a:extLst>
          </p:cNvPr>
          <p:cNvSpPr txBox="1"/>
          <p:nvPr/>
        </p:nvSpPr>
        <p:spPr>
          <a:xfrm>
            <a:off x="6344527" y="4421231"/>
            <a:ext cx="1883823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Экзаменационных площадок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81DE2EC-C59F-246C-C29B-E68B9E25145E}"/>
              </a:ext>
            </a:extLst>
          </p:cNvPr>
          <p:cNvSpPr txBox="1"/>
          <p:nvPr/>
        </p:nvSpPr>
        <p:spPr>
          <a:xfrm>
            <a:off x="-446290" y="1593115"/>
            <a:ext cx="1892473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1 516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CB9D3AD-12B7-4853-3F78-C941E488E2B0}"/>
              </a:ext>
            </a:extLst>
          </p:cNvPr>
          <p:cNvSpPr txBox="1"/>
          <p:nvPr/>
        </p:nvSpPr>
        <p:spPr>
          <a:xfrm>
            <a:off x="1482087" y="1637904"/>
            <a:ext cx="3226128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Утвержденных профессиональных стандартов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B609D18-D716-BD44-226A-C82903802B5C}"/>
              </a:ext>
            </a:extLst>
          </p:cNvPr>
          <p:cNvSpPr txBox="1"/>
          <p:nvPr/>
        </p:nvSpPr>
        <p:spPr>
          <a:xfrm>
            <a:off x="-44011" y="2520253"/>
            <a:ext cx="1490194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3 574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EC5AA4-25A6-B612-C83D-792246FC5531}"/>
              </a:ext>
            </a:extLst>
          </p:cNvPr>
          <p:cNvSpPr txBox="1"/>
          <p:nvPr/>
        </p:nvSpPr>
        <p:spPr>
          <a:xfrm>
            <a:off x="1482087" y="2565042"/>
            <a:ext cx="3060732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Утвержденных и внесенных в Реестр Квалификаций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8E89A4C-BA9C-2112-AEFB-024A0ED8DB3F}"/>
              </a:ext>
            </a:extLst>
          </p:cNvPr>
          <p:cNvSpPr txBox="1"/>
          <p:nvPr/>
        </p:nvSpPr>
        <p:spPr>
          <a:xfrm>
            <a:off x="-44011" y="726939"/>
            <a:ext cx="1490194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45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8CECFF6-9D0A-D48E-03EC-CD6C03DDA721}"/>
              </a:ext>
            </a:extLst>
          </p:cNvPr>
          <p:cNvSpPr txBox="1"/>
          <p:nvPr/>
        </p:nvSpPr>
        <p:spPr>
          <a:xfrm>
            <a:off x="1482087" y="771728"/>
            <a:ext cx="3060732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Советов по профессиональным квалификациям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6AD6BF7-9E83-1601-A63F-7C0D7A67345A}"/>
              </a:ext>
            </a:extLst>
          </p:cNvPr>
          <p:cNvSpPr txBox="1"/>
          <p:nvPr/>
        </p:nvSpPr>
        <p:spPr>
          <a:xfrm>
            <a:off x="-44011" y="3442786"/>
            <a:ext cx="1490194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1 874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E21A85D-736F-2C27-02B2-C5F8DC8171EC}"/>
              </a:ext>
            </a:extLst>
          </p:cNvPr>
          <p:cNvSpPr txBox="1"/>
          <p:nvPr/>
        </p:nvSpPr>
        <p:spPr>
          <a:xfrm>
            <a:off x="1482087" y="3447581"/>
            <a:ext cx="3060732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Утвержденных и внесенных в Реестр оценочных средств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E9E9DE0-BA3E-6C44-9278-46B2E2892C3D}"/>
              </a:ext>
            </a:extLst>
          </p:cNvPr>
          <p:cNvSpPr txBox="1"/>
          <p:nvPr/>
        </p:nvSpPr>
        <p:spPr>
          <a:xfrm>
            <a:off x="2312665" y="5258130"/>
            <a:ext cx="2044684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ncetta Serif Pro SemiBold"/>
                <a:cs typeface="Helvetica"/>
              </a:rPr>
              <a:t>417 640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50D52C4-1A4D-7D70-E042-50D7FBD5CA47}"/>
              </a:ext>
            </a:extLst>
          </p:cNvPr>
          <p:cNvSpPr txBox="1"/>
          <p:nvPr/>
        </p:nvSpPr>
        <p:spPr>
          <a:xfrm>
            <a:off x="1847326" y="5821714"/>
            <a:ext cx="295101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Человек прошли независимую оценку квалификации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AD823D1-860F-231C-6097-19E4E59EBC01}"/>
              </a:ext>
            </a:extLst>
          </p:cNvPr>
          <p:cNvSpPr txBox="1"/>
          <p:nvPr/>
        </p:nvSpPr>
        <p:spPr>
          <a:xfrm>
            <a:off x="5667767" y="5313618"/>
            <a:ext cx="2044684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ncetta Serif Pro SemiBold"/>
                <a:cs typeface="Helvetica"/>
              </a:rPr>
              <a:t>363 531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A5ACA04-C591-90B7-A947-AAAA9233AE53}"/>
              </a:ext>
            </a:extLst>
          </p:cNvPr>
          <p:cNvSpPr txBox="1"/>
          <p:nvPr/>
        </p:nvSpPr>
        <p:spPr>
          <a:xfrm>
            <a:off x="5186684" y="5875231"/>
            <a:ext cx="2951017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indent="0">
              <a:defRPr sz="1200" kern="1200" cap="all">
                <a:solidFill>
                  <a:schemeClr val="tx1"/>
                </a:solidFill>
                <a:effectLst/>
                <a:latin typeface="Gill Sans Bold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Человек получили свидетельство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A69CA5E-3C0B-DD00-523A-5B8C5945DC1B}"/>
              </a:ext>
            </a:extLst>
          </p:cNvPr>
          <p:cNvSpPr txBox="1"/>
          <p:nvPr/>
        </p:nvSpPr>
        <p:spPr>
          <a:xfrm>
            <a:off x="9305142" y="5288435"/>
            <a:ext cx="2044684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ncetta Serif Pro SemiBold"/>
                <a:cs typeface="Helvetica"/>
              </a:rPr>
              <a:t>54 109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6568BD-1CF5-9E66-E429-E61D0C1128C1}"/>
              </a:ext>
            </a:extLst>
          </p:cNvPr>
          <p:cNvSpPr txBox="1"/>
          <p:nvPr/>
        </p:nvSpPr>
        <p:spPr>
          <a:xfrm>
            <a:off x="8978747" y="5847687"/>
            <a:ext cx="2951017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Человек получили заключение</a:t>
            </a:r>
          </a:p>
        </p:txBody>
      </p:sp>
      <p:sp>
        <p:nvSpPr>
          <p:cNvPr id="73" name="Знак ''плюс'' 72">
            <a:extLst>
              <a:ext uri="{FF2B5EF4-FFF2-40B4-BE49-F238E27FC236}">
                <a16:creationId xmlns:a16="http://schemas.microsoft.com/office/drawing/2014/main" id="{9F1F38D4-5982-6826-5AFA-48508C699B2A}"/>
              </a:ext>
            </a:extLst>
          </p:cNvPr>
          <p:cNvSpPr/>
          <p:nvPr/>
        </p:nvSpPr>
        <p:spPr>
          <a:xfrm>
            <a:off x="8275824" y="5400902"/>
            <a:ext cx="619287" cy="537922"/>
          </a:xfrm>
          <a:prstGeom prst="mathPlus">
            <a:avLst/>
          </a:prstGeom>
          <a:solidFill>
            <a:srgbClr val="FFFFFF"/>
          </a:solidFill>
          <a:ln w="25400" cap="flat">
            <a:solidFill>
              <a:srgbClr val="4F81BD">
                <a:lumMod val="50000"/>
              </a:srgb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74" name="Picture 16" descr="Blue people group icon Royalty Free Vector Image">
            <a:extLst>
              <a:ext uri="{FF2B5EF4-FFF2-40B4-BE49-F238E27FC236}">
                <a16:creationId xmlns:a16="http://schemas.microsoft.com/office/drawing/2014/main" id="{8C780B95-902B-B642-C1E4-7D53FF060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8" t="26032" r="11187" b="26058"/>
          <a:stretch/>
        </p:blipFill>
        <p:spPr bwMode="auto">
          <a:xfrm>
            <a:off x="581202" y="5288502"/>
            <a:ext cx="1353474" cy="8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Стрелка: вправо 74">
            <a:extLst>
              <a:ext uri="{FF2B5EF4-FFF2-40B4-BE49-F238E27FC236}">
                <a16:creationId xmlns:a16="http://schemas.microsoft.com/office/drawing/2014/main" id="{2A2F8CB5-C921-2C69-84D7-38038539DE0D}"/>
              </a:ext>
            </a:extLst>
          </p:cNvPr>
          <p:cNvSpPr/>
          <p:nvPr/>
        </p:nvSpPr>
        <p:spPr>
          <a:xfrm>
            <a:off x="4732391" y="5334633"/>
            <a:ext cx="391886" cy="834525"/>
          </a:xfrm>
          <a:prstGeom prst="rightArrow">
            <a:avLst>
              <a:gd name="adj1" fmla="val 50000"/>
              <a:gd name="adj2" fmla="val 45139"/>
            </a:avLst>
          </a:prstGeom>
          <a:solidFill>
            <a:srgbClr val="4F81BD">
              <a:lumMod val="75000"/>
            </a:srgbClr>
          </a:solidFill>
          <a:ln w="25400" cap="flat">
            <a:solidFill>
              <a:srgbClr val="4F81BD">
                <a:lumMod val="75000"/>
              </a:srgbClr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0BB1FC5-C569-DEF1-41EF-B6A68EDC759E}"/>
              </a:ext>
            </a:extLst>
          </p:cNvPr>
          <p:cNvSpPr txBox="1"/>
          <p:nvPr/>
        </p:nvSpPr>
        <p:spPr>
          <a:xfrm>
            <a:off x="-44011" y="4432616"/>
            <a:ext cx="1490194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843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DB993E1-046D-A871-49E7-0962A61BB335}"/>
              </a:ext>
            </a:extLst>
          </p:cNvPr>
          <p:cNvSpPr txBox="1"/>
          <p:nvPr/>
        </p:nvSpPr>
        <p:spPr>
          <a:xfrm>
            <a:off x="1482087" y="4437411"/>
            <a:ext cx="3060732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Квалификаций по которым прошла НОК</a:t>
            </a:r>
          </a:p>
        </p:txBody>
      </p:sp>
    </p:spTree>
    <p:extLst>
      <p:ext uri="{BB962C8B-B14F-4D97-AF65-F5344CB8AC3E}">
        <p14:creationId xmlns:p14="http://schemas.microsoft.com/office/powerpoint/2010/main" val="80179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7136FBC-B3AC-78A0-9F57-BA4625FA208F}"/>
              </a:ext>
            </a:extLst>
          </p:cNvPr>
          <p:cNvGrpSpPr/>
          <p:nvPr/>
        </p:nvGrpSpPr>
        <p:grpSpPr>
          <a:xfrm>
            <a:off x="0" y="6249454"/>
            <a:ext cx="12179300" cy="640808"/>
            <a:chOff x="0" y="10295090"/>
            <a:chExt cx="20104100" cy="1057767"/>
          </a:xfrm>
        </p:grpSpPr>
        <p:sp>
          <p:nvSpPr>
            <p:cNvPr id="6" name="Прямоугольник">
              <a:extLst>
                <a:ext uri="{FF2B5EF4-FFF2-40B4-BE49-F238E27FC236}">
                  <a16:creationId xmlns:a16="http://schemas.microsoft.com/office/drawing/2014/main" id="{D4C522D3-5625-F29B-B21C-51AD0268B035}"/>
                </a:ext>
              </a:extLst>
            </p:cNvPr>
            <p:cNvSpPr/>
            <p:nvPr/>
          </p:nvSpPr>
          <p:spPr>
            <a:xfrm>
              <a:off x="0" y="10395281"/>
              <a:ext cx="20104100" cy="914069"/>
            </a:xfrm>
            <a:prstGeom prst="rect">
              <a:avLst/>
            </a:prstGeom>
            <a:solidFill>
              <a:srgbClr val="083E7B"/>
            </a:solidFill>
            <a:ln w="12700" cap="flat">
              <a:noFill/>
              <a:miter lim="400000"/>
            </a:ln>
            <a:effectLst/>
          </p:spPr>
          <p:txBody>
            <a:bodyPr wrap="square" lIns="27697" tIns="27697" rIns="27697" bIns="27697" numCol="1" anchor="ctr">
              <a:noAutofit/>
            </a:bodyPr>
            <a:lstStyle/>
            <a:p>
              <a:pPr marL="0" indent="0" algn="l" defTabSz="687879" hangingPunct="1">
                <a:lnSpc>
                  <a:spcPct val="120000"/>
                </a:lnSpc>
                <a:buClr>
                  <a:srgbClr val="000000"/>
                </a:buClr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sz="1090">
                <a:solidFill>
                  <a:srgbClr val="FFFFFF"/>
                </a:solidFill>
                <a:effectLst/>
                <a:latin typeface="Gill Sans"/>
                <a:sym typeface="Gill Sans"/>
              </a:endParaRPr>
            </a:p>
          </p:txBody>
        </p:sp>
        <p:pic>
          <p:nvPicPr>
            <p:cNvPr id="7" name="Изображение" descr="Изображение">
              <a:extLst>
                <a:ext uri="{FF2B5EF4-FFF2-40B4-BE49-F238E27FC236}">
                  <a16:creationId xmlns:a16="http://schemas.microsoft.com/office/drawing/2014/main" id="{C0BEED59-1FE9-5782-0C06-3D6B5A6FB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43962" y="10295090"/>
              <a:ext cx="1356122" cy="1057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" name="Изображение" descr="Изображение">
            <a:extLst>
              <a:ext uri="{FF2B5EF4-FFF2-40B4-BE49-F238E27FC236}">
                <a16:creationId xmlns:a16="http://schemas.microsoft.com/office/drawing/2014/main" id="{88A1C375-1EC8-5BC0-EE56-EE48A312E8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15445" y="159301"/>
            <a:ext cx="1718847" cy="243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Изображение" descr="Изображение">
            <a:extLst>
              <a:ext uri="{FF2B5EF4-FFF2-40B4-BE49-F238E27FC236}">
                <a16:creationId xmlns:a16="http://schemas.microsoft.com/office/drawing/2014/main" id="{D3983D23-DCAC-2D45-CA6D-015E9069B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28" y="159301"/>
            <a:ext cx="9324844" cy="47143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21D6E-E0F6-DC57-6287-8FAFF609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81" y="159301"/>
            <a:ext cx="9430119" cy="36851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Информационно-методические ресурсы НСК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4A8508-13D8-95DE-5EBB-2D64037E53C6}"/>
              </a:ext>
            </a:extLst>
          </p:cNvPr>
          <p:cNvSpPr txBox="1"/>
          <p:nvPr/>
        </p:nvSpPr>
        <p:spPr>
          <a:xfrm>
            <a:off x="400777" y="1142145"/>
            <a:ext cx="478338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hangingPunct="1"/>
            <a:r>
              <a:rPr lang="ru-RU" sz="1800" b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Информационные ресурсы – базы данных и конструкторы (на безвозмездной основе):</a:t>
            </a:r>
          </a:p>
          <a:p>
            <a:pPr marL="0" indent="0" algn="l" defTabSz="914400" hangingPunct="1"/>
            <a:r>
              <a:rPr lang="ru-RU" sz="1800" b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ИР АНО «НАРК: </a:t>
            </a:r>
          </a:p>
          <a:p>
            <a:pPr marL="0" indent="0" algn="l" defTabSz="914400" hangingPunct="1"/>
            <a:r>
              <a: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«Отраслевые рамки квалификаций»;</a:t>
            </a:r>
          </a:p>
          <a:p>
            <a:pPr marL="0" indent="0" algn="l" defTabSz="914400" hangingPunct="1"/>
            <a:r>
              <a: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«Оценка квалификаций»;</a:t>
            </a:r>
          </a:p>
          <a:p>
            <a:pPr marL="0" indent="0" algn="l" defTabSz="914400" hangingPunct="1"/>
            <a:r>
              <a: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«Онлайн-экзамен»; «</a:t>
            </a:r>
            <a:r>
              <a:rPr lang="ru-RU" sz="16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Промоэкзамен</a:t>
            </a:r>
            <a:r>
              <a: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»</a:t>
            </a:r>
          </a:p>
          <a:p>
            <a:pPr marL="0" indent="0" algn="l" defTabSz="914400" hangingPunct="1"/>
            <a:r>
              <a:rPr lang="ru-RU" sz="1800" b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СПК ЧС:</a:t>
            </a:r>
            <a:endParaRPr lang="ru-RU" sz="180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</a:endParaRPr>
          </a:p>
          <a:p>
            <a:pPr marL="0" indent="0" algn="l" defTabSz="914400" hangingPunct="1"/>
            <a:r>
              <a: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ИР «Качество образования»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51B16C-AC51-1C12-C774-9AED63C30487}"/>
              </a:ext>
            </a:extLst>
          </p:cNvPr>
          <p:cNvSpPr txBox="1"/>
          <p:nvPr/>
        </p:nvSpPr>
        <p:spPr>
          <a:xfrm>
            <a:off x="328424" y="4661092"/>
            <a:ext cx="32023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hangingPunct="1"/>
            <a:r>
              <a:rPr lang="ru-RU" sz="1800" b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Образцы решений: открытый постоянно пополняемый банк ТФ, </a:t>
            </a:r>
            <a:r>
              <a:rPr lang="ru-RU" sz="1800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софтскиллс</a:t>
            </a:r>
            <a:r>
              <a:rPr lang="ru-RU" sz="1800" b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, квалификаций, оценочных средств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C839E6-B03C-CFC6-D234-FE57E47EDD41}"/>
              </a:ext>
            </a:extLst>
          </p:cNvPr>
          <p:cNvSpPr txBox="1"/>
          <p:nvPr/>
        </p:nvSpPr>
        <p:spPr>
          <a:xfrm>
            <a:off x="9170951" y="4407069"/>
            <a:ext cx="2679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hangingPunct="1"/>
            <a:r>
              <a:rPr lang="ru-RU" sz="1800" b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Методики и программы обучения АНО НАРК, ВНИИ труда Минтруда России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B1658B5-3920-4AA7-1A56-94629D21D83B}"/>
              </a:ext>
            </a:extLst>
          </p:cNvPr>
          <p:cNvGrpSpPr/>
          <p:nvPr/>
        </p:nvGrpSpPr>
        <p:grpSpPr>
          <a:xfrm>
            <a:off x="4435927" y="1115570"/>
            <a:ext cx="3949691" cy="4643581"/>
            <a:chOff x="4435927" y="1896359"/>
            <a:chExt cx="3296331" cy="3875437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EF4083AD-C809-6CD5-6F0F-9338F3CA0983}"/>
                </a:ext>
              </a:extLst>
            </p:cNvPr>
            <p:cNvSpPr/>
            <p:nvPr/>
          </p:nvSpPr>
          <p:spPr>
            <a:xfrm>
              <a:off x="6138532" y="2994610"/>
              <a:ext cx="1593726" cy="2777186"/>
            </a:xfrm>
            <a:custGeom>
              <a:avLst/>
              <a:gdLst>
                <a:gd name="connsiteX0" fmla="*/ 2177 w 1593726"/>
                <a:gd name="connsiteY0" fmla="*/ 2776207 h 2777186"/>
                <a:gd name="connsiteX1" fmla="*/ 1593273 w 1593726"/>
                <a:gd name="connsiteY1" fmla="*/ 1783679 h 2777186"/>
                <a:gd name="connsiteX2" fmla="*/ 1593273 w 1593726"/>
                <a:gd name="connsiteY2" fmla="*/ 2177 h 2777186"/>
                <a:gd name="connsiteX3" fmla="*/ 2177 w 1593726"/>
                <a:gd name="connsiteY3" fmla="*/ 994179 h 2777186"/>
                <a:gd name="connsiteX4" fmla="*/ 2177 w 1593726"/>
                <a:gd name="connsiteY4" fmla="*/ 2776207 h 2777186"/>
                <a:gd name="connsiteX5" fmla="*/ 2177 w 1593726"/>
                <a:gd name="connsiteY5" fmla="*/ 2776207 h 2777186"/>
                <a:gd name="connsiteX6" fmla="*/ 328286 w 1593726"/>
                <a:gd name="connsiteY6" fmla="*/ 2207620 h 2777186"/>
                <a:gd name="connsiteX7" fmla="*/ 1267164 w 1593726"/>
                <a:gd name="connsiteY7" fmla="*/ 1622202 h 2777186"/>
                <a:gd name="connsiteX8" fmla="*/ 1267164 w 1593726"/>
                <a:gd name="connsiteY8" fmla="*/ 570764 h 2777186"/>
                <a:gd name="connsiteX9" fmla="*/ 328286 w 1593726"/>
                <a:gd name="connsiteY9" fmla="*/ 1156182 h 2777186"/>
                <a:gd name="connsiteX10" fmla="*/ 328286 w 1593726"/>
                <a:gd name="connsiteY10" fmla="*/ 2207620 h 2777186"/>
                <a:gd name="connsiteX11" fmla="*/ 328286 w 1593726"/>
                <a:gd name="connsiteY11" fmla="*/ 2207620 h 27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93726" h="2777186">
                  <a:moveTo>
                    <a:pt x="2177" y="2776207"/>
                  </a:moveTo>
                  <a:lnTo>
                    <a:pt x="1593273" y="1783679"/>
                  </a:lnTo>
                  <a:lnTo>
                    <a:pt x="1593273" y="2177"/>
                  </a:lnTo>
                  <a:lnTo>
                    <a:pt x="2177" y="994179"/>
                  </a:lnTo>
                  <a:lnTo>
                    <a:pt x="2177" y="2776207"/>
                  </a:lnTo>
                  <a:lnTo>
                    <a:pt x="2177" y="2776207"/>
                  </a:lnTo>
                  <a:close/>
                  <a:moveTo>
                    <a:pt x="328286" y="2207620"/>
                  </a:moveTo>
                  <a:lnTo>
                    <a:pt x="1267164" y="1622202"/>
                  </a:lnTo>
                  <a:lnTo>
                    <a:pt x="1267164" y="570764"/>
                  </a:lnTo>
                  <a:lnTo>
                    <a:pt x="328286" y="1156182"/>
                  </a:lnTo>
                  <a:lnTo>
                    <a:pt x="328286" y="2207620"/>
                  </a:lnTo>
                  <a:lnTo>
                    <a:pt x="328286" y="2207620"/>
                  </a:lnTo>
                  <a:close/>
                </a:path>
              </a:pathLst>
            </a:custGeom>
            <a:solidFill>
              <a:srgbClr val="0D84CE"/>
            </a:solidFill>
            <a:ln w="52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indent="0" algn="l" defTabSz="914400" hangingPunct="1"/>
              <a:endParaRPr lang="ru-RU" sz="1800" kern="1200">
                <a:solidFill>
                  <a:prstClr val="black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AE0FEF22-8B9D-68A6-5403-81784BB22244}"/>
                </a:ext>
              </a:extLst>
            </p:cNvPr>
            <p:cNvSpPr/>
            <p:nvPr/>
          </p:nvSpPr>
          <p:spPr>
            <a:xfrm>
              <a:off x="4494311" y="1896359"/>
              <a:ext cx="3182193" cy="1988213"/>
            </a:xfrm>
            <a:custGeom>
              <a:avLst/>
              <a:gdLst>
                <a:gd name="connsiteX0" fmla="*/ 2177 w 3182192"/>
                <a:gd name="connsiteY0" fmla="*/ 994705 h 1988212"/>
                <a:gd name="connsiteX1" fmla="*/ 1593274 w 3182192"/>
                <a:gd name="connsiteY1" fmla="*/ 2177 h 1988212"/>
                <a:gd name="connsiteX2" fmla="*/ 3184370 w 3182192"/>
                <a:gd name="connsiteY2" fmla="*/ 994705 h 1988212"/>
                <a:gd name="connsiteX3" fmla="*/ 1593274 w 3182192"/>
                <a:gd name="connsiteY3" fmla="*/ 1986708 h 1988212"/>
                <a:gd name="connsiteX4" fmla="*/ 2177 w 3182192"/>
                <a:gd name="connsiteY4" fmla="*/ 994705 h 1988212"/>
                <a:gd name="connsiteX5" fmla="*/ 2177 w 3182192"/>
                <a:gd name="connsiteY5" fmla="*/ 994705 h 1988212"/>
                <a:gd name="connsiteX6" fmla="*/ 618102 w 3182192"/>
                <a:gd name="connsiteY6" fmla="*/ 994705 h 1988212"/>
                <a:gd name="connsiteX7" fmla="*/ 1593274 w 3182192"/>
                <a:gd name="connsiteY7" fmla="*/ 386144 h 1988212"/>
                <a:gd name="connsiteX8" fmla="*/ 2568445 w 3182192"/>
                <a:gd name="connsiteY8" fmla="*/ 994705 h 1988212"/>
                <a:gd name="connsiteX9" fmla="*/ 1593274 w 3182192"/>
                <a:gd name="connsiteY9" fmla="*/ 1602741 h 1988212"/>
                <a:gd name="connsiteX10" fmla="*/ 618102 w 3182192"/>
                <a:gd name="connsiteY10" fmla="*/ 994705 h 1988212"/>
                <a:gd name="connsiteX11" fmla="*/ 618102 w 3182192"/>
                <a:gd name="connsiteY11" fmla="*/ 994705 h 198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2192" h="1988212">
                  <a:moveTo>
                    <a:pt x="2177" y="994705"/>
                  </a:moveTo>
                  <a:lnTo>
                    <a:pt x="1593274" y="2177"/>
                  </a:lnTo>
                  <a:lnTo>
                    <a:pt x="3184370" y="994705"/>
                  </a:lnTo>
                  <a:lnTo>
                    <a:pt x="1593274" y="1986708"/>
                  </a:lnTo>
                  <a:lnTo>
                    <a:pt x="2177" y="994705"/>
                  </a:lnTo>
                  <a:lnTo>
                    <a:pt x="2177" y="994705"/>
                  </a:lnTo>
                  <a:close/>
                  <a:moveTo>
                    <a:pt x="618102" y="994705"/>
                  </a:moveTo>
                  <a:lnTo>
                    <a:pt x="1593274" y="386144"/>
                  </a:lnTo>
                  <a:lnTo>
                    <a:pt x="2568445" y="994705"/>
                  </a:lnTo>
                  <a:lnTo>
                    <a:pt x="1593274" y="1602741"/>
                  </a:lnTo>
                  <a:lnTo>
                    <a:pt x="618102" y="994705"/>
                  </a:lnTo>
                  <a:lnTo>
                    <a:pt x="618102" y="994705"/>
                  </a:lnTo>
                  <a:close/>
                </a:path>
              </a:pathLst>
            </a:custGeom>
            <a:solidFill>
              <a:srgbClr val="EC3A3E"/>
            </a:solidFill>
            <a:ln w="52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indent="0" algn="l" defTabSz="914400" hangingPunct="1"/>
              <a:endParaRPr lang="ru-RU" sz="1800" kern="1200" dirty="0">
                <a:solidFill>
                  <a:prstClr val="black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5E4A3AF-7C7F-2486-24DF-16AE83832E9C}"/>
                </a:ext>
              </a:extLst>
            </p:cNvPr>
            <p:cNvSpPr/>
            <p:nvPr/>
          </p:nvSpPr>
          <p:spPr>
            <a:xfrm>
              <a:off x="4435927" y="2994610"/>
              <a:ext cx="1598986" cy="2771926"/>
            </a:xfrm>
            <a:custGeom>
              <a:avLst/>
              <a:gdLst>
                <a:gd name="connsiteX0" fmla="*/ 1597481 w 1598986"/>
                <a:gd name="connsiteY0" fmla="*/ 992075 h 2771926"/>
                <a:gd name="connsiteX1" fmla="*/ 1597481 w 1598986"/>
                <a:gd name="connsiteY1" fmla="*/ 2774103 h 2771926"/>
                <a:gd name="connsiteX2" fmla="*/ 2177 w 1598986"/>
                <a:gd name="connsiteY2" fmla="*/ 1784205 h 2771926"/>
                <a:gd name="connsiteX3" fmla="*/ 2177 w 1598986"/>
                <a:gd name="connsiteY3" fmla="*/ 2177 h 2771926"/>
                <a:gd name="connsiteX4" fmla="*/ 1597481 w 1598986"/>
                <a:gd name="connsiteY4" fmla="*/ 992075 h 2771926"/>
                <a:gd name="connsiteX5" fmla="*/ 1597481 w 1598986"/>
                <a:gd name="connsiteY5" fmla="*/ 992075 h 2771926"/>
                <a:gd name="connsiteX6" fmla="*/ 1275580 w 1598986"/>
                <a:gd name="connsiteY6" fmla="*/ 1151448 h 2771926"/>
                <a:gd name="connsiteX7" fmla="*/ 1275580 w 1598986"/>
                <a:gd name="connsiteY7" fmla="*/ 2214458 h 2771926"/>
                <a:gd name="connsiteX8" fmla="*/ 324078 w 1598986"/>
                <a:gd name="connsiteY8" fmla="*/ 1624306 h 2771926"/>
                <a:gd name="connsiteX9" fmla="*/ 324078 w 1598986"/>
                <a:gd name="connsiteY9" fmla="*/ 560770 h 2771926"/>
                <a:gd name="connsiteX10" fmla="*/ 1275580 w 1598986"/>
                <a:gd name="connsiteY10" fmla="*/ 1151448 h 2771926"/>
                <a:gd name="connsiteX11" fmla="*/ 1275580 w 1598986"/>
                <a:gd name="connsiteY11" fmla="*/ 1151448 h 27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98986" h="2771926">
                  <a:moveTo>
                    <a:pt x="1597481" y="992075"/>
                  </a:moveTo>
                  <a:lnTo>
                    <a:pt x="1597481" y="2774103"/>
                  </a:lnTo>
                  <a:lnTo>
                    <a:pt x="2177" y="1784205"/>
                  </a:lnTo>
                  <a:lnTo>
                    <a:pt x="2177" y="2177"/>
                  </a:lnTo>
                  <a:lnTo>
                    <a:pt x="1597481" y="992075"/>
                  </a:lnTo>
                  <a:lnTo>
                    <a:pt x="1597481" y="992075"/>
                  </a:lnTo>
                  <a:close/>
                  <a:moveTo>
                    <a:pt x="1275580" y="1151448"/>
                  </a:moveTo>
                  <a:lnTo>
                    <a:pt x="1275580" y="2214458"/>
                  </a:lnTo>
                  <a:lnTo>
                    <a:pt x="324078" y="1624306"/>
                  </a:lnTo>
                  <a:lnTo>
                    <a:pt x="324078" y="560770"/>
                  </a:lnTo>
                  <a:lnTo>
                    <a:pt x="1275580" y="1151448"/>
                  </a:lnTo>
                  <a:lnTo>
                    <a:pt x="1275580" y="1151448"/>
                  </a:lnTo>
                  <a:close/>
                </a:path>
              </a:pathLst>
            </a:custGeom>
            <a:solidFill>
              <a:srgbClr val="00357F"/>
            </a:solidFill>
            <a:ln w="52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indent="0" algn="l" defTabSz="914400" hangingPunct="1"/>
              <a:endParaRPr lang="ru-RU" sz="1800" kern="1200">
                <a:solidFill>
                  <a:prstClr val="black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Рисунок 17" descr="Комментарий &quot;Важно&quot; со сплошной заливкой">
              <a:extLst>
                <a:ext uri="{FF2B5EF4-FFF2-40B4-BE49-F238E27FC236}">
                  <a16:creationId xmlns:a16="http://schemas.microsoft.com/office/drawing/2014/main" id="{04FD8D6D-C3D5-E19F-FEDA-EF4488C27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65758" y="2567798"/>
              <a:ext cx="647784" cy="647784"/>
            </a:xfrm>
            <a:prstGeom prst="rect">
              <a:avLst/>
            </a:prstGeom>
          </p:spPr>
        </p:pic>
        <p:pic>
          <p:nvPicPr>
            <p:cNvPr id="19" name="Рисунок 18" descr="В яблочко со сплошной заливкой">
              <a:extLst>
                <a:ext uri="{FF2B5EF4-FFF2-40B4-BE49-F238E27FC236}">
                  <a16:creationId xmlns:a16="http://schemas.microsoft.com/office/drawing/2014/main" id="{5EB8053F-72BF-0EAC-D466-2886BF950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75743" y="4091028"/>
              <a:ext cx="647784" cy="647784"/>
            </a:xfrm>
            <a:prstGeom prst="rect">
              <a:avLst/>
            </a:prstGeom>
          </p:spPr>
        </p:pic>
        <p:pic>
          <p:nvPicPr>
            <p:cNvPr id="20" name="Рисунок 19" descr="Головоломка со сплошной заливкой">
              <a:extLst>
                <a:ext uri="{FF2B5EF4-FFF2-40B4-BE49-F238E27FC236}">
                  <a16:creationId xmlns:a16="http://schemas.microsoft.com/office/drawing/2014/main" id="{AA6EF582-7ACA-F30C-4D09-C5D9E8683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608524" y="4087618"/>
              <a:ext cx="670618" cy="670618"/>
            </a:xfrm>
            <a:prstGeom prst="rect">
              <a:avLst/>
            </a:prstGeom>
          </p:spPr>
        </p:pic>
      </p:grp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C37B8E6-4D23-B0B0-77D3-EA52C7906E05}"/>
              </a:ext>
            </a:extLst>
          </p:cNvPr>
          <p:cNvSpPr/>
          <p:nvPr/>
        </p:nvSpPr>
        <p:spPr>
          <a:xfrm flipH="1">
            <a:off x="2946403" y="2390084"/>
            <a:ext cx="2443372" cy="625919"/>
          </a:xfrm>
          <a:custGeom>
            <a:avLst/>
            <a:gdLst>
              <a:gd name="connsiteX0" fmla="*/ 36892 w 3508301"/>
              <a:gd name="connsiteY0" fmla="*/ 72133 h 625918"/>
              <a:gd name="connsiteX1" fmla="*/ 71606 w 3508301"/>
              <a:gd name="connsiteY1" fmla="*/ 41100 h 625918"/>
              <a:gd name="connsiteX2" fmla="*/ 1938844 w 3508301"/>
              <a:gd name="connsiteY2" fmla="*/ 41100 h 625918"/>
              <a:gd name="connsiteX3" fmla="*/ 1938844 w 3508301"/>
              <a:gd name="connsiteY3" fmla="*/ 595485 h 625918"/>
              <a:gd name="connsiteX4" fmla="*/ 3439471 w 3508301"/>
              <a:gd name="connsiteY4" fmla="*/ 595485 h 625918"/>
              <a:gd name="connsiteX5" fmla="*/ 3473660 w 3508301"/>
              <a:gd name="connsiteY5" fmla="*/ 623888 h 625918"/>
              <a:gd name="connsiteX6" fmla="*/ 3508901 w 3508301"/>
              <a:gd name="connsiteY6" fmla="*/ 588647 h 625918"/>
              <a:gd name="connsiteX7" fmla="*/ 3473660 w 3508301"/>
              <a:gd name="connsiteY7" fmla="*/ 553406 h 625918"/>
              <a:gd name="connsiteX8" fmla="*/ 3439471 w 3508301"/>
              <a:gd name="connsiteY8" fmla="*/ 580231 h 625918"/>
              <a:gd name="connsiteX9" fmla="*/ 1953571 w 3508301"/>
              <a:gd name="connsiteY9" fmla="*/ 580231 h 625918"/>
              <a:gd name="connsiteX10" fmla="*/ 1953571 w 3508301"/>
              <a:gd name="connsiteY10" fmla="*/ 26372 h 625918"/>
              <a:gd name="connsiteX11" fmla="*/ 70555 w 3508301"/>
              <a:gd name="connsiteY11" fmla="*/ 26372 h 625918"/>
              <a:gd name="connsiteX12" fmla="*/ 37417 w 3508301"/>
              <a:gd name="connsiteY12" fmla="*/ 2177 h 625918"/>
              <a:gd name="connsiteX13" fmla="*/ 2177 w 3508301"/>
              <a:gd name="connsiteY13" fmla="*/ 37418 h 625918"/>
              <a:gd name="connsiteX14" fmla="*/ 36892 w 3508301"/>
              <a:gd name="connsiteY14" fmla="*/ 72133 h 625918"/>
              <a:gd name="connsiteX15" fmla="*/ 36892 w 3508301"/>
              <a:gd name="connsiteY15" fmla="*/ 72133 h 62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08301" h="625918">
                <a:moveTo>
                  <a:pt x="36892" y="72133"/>
                </a:moveTo>
                <a:cubicBezTo>
                  <a:pt x="54775" y="72133"/>
                  <a:pt x="69503" y="58457"/>
                  <a:pt x="71606" y="41100"/>
                </a:cubicBezTo>
                <a:lnTo>
                  <a:pt x="1938844" y="41100"/>
                </a:lnTo>
                <a:lnTo>
                  <a:pt x="1938844" y="595485"/>
                </a:lnTo>
                <a:lnTo>
                  <a:pt x="3439471" y="595485"/>
                </a:lnTo>
                <a:cubicBezTo>
                  <a:pt x="3442627" y="611790"/>
                  <a:pt x="3455777" y="623888"/>
                  <a:pt x="3473660" y="623888"/>
                </a:cubicBezTo>
                <a:cubicBezTo>
                  <a:pt x="3492070" y="623888"/>
                  <a:pt x="3508901" y="608108"/>
                  <a:pt x="3508901" y="588647"/>
                </a:cubicBezTo>
                <a:cubicBezTo>
                  <a:pt x="3508901" y="569186"/>
                  <a:pt x="3491544" y="553406"/>
                  <a:pt x="3473660" y="553406"/>
                </a:cubicBezTo>
                <a:cubicBezTo>
                  <a:pt x="3455777" y="553406"/>
                  <a:pt x="3443679" y="564978"/>
                  <a:pt x="3439471" y="580231"/>
                </a:cubicBezTo>
                <a:lnTo>
                  <a:pt x="1953571" y="580231"/>
                </a:lnTo>
                <a:lnTo>
                  <a:pt x="1953571" y="26372"/>
                </a:lnTo>
                <a:lnTo>
                  <a:pt x="70555" y="26372"/>
                </a:lnTo>
                <a:cubicBezTo>
                  <a:pt x="65821" y="12171"/>
                  <a:pt x="52671" y="2177"/>
                  <a:pt x="37417" y="2177"/>
                </a:cubicBezTo>
                <a:cubicBezTo>
                  <a:pt x="17956" y="2177"/>
                  <a:pt x="2177" y="17956"/>
                  <a:pt x="2177" y="37418"/>
                </a:cubicBezTo>
                <a:cubicBezTo>
                  <a:pt x="2177" y="56353"/>
                  <a:pt x="17956" y="72133"/>
                  <a:pt x="36892" y="72133"/>
                </a:cubicBezTo>
                <a:lnTo>
                  <a:pt x="36892" y="72133"/>
                </a:lnTo>
                <a:close/>
              </a:path>
            </a:pathLst>
          </a:custGeom>
          <a:solidFill>
            <a:srgbClr val="979797"/>
          </a:solidFill>
          <a:ln w="5256" cap="flat">
            <a:noFill/>
            <a:prstDash val="solid"/>
            <a:miter/>
          </a:ln>
        </p:spPr>
        <p:txBody>
          <a:bodyPr rtlCol="0" anchor="ctr"/>
          <a:lstStyle/>
          <a:p>
            <a:pPr marL="0" indent="0" algn="l" defTabSz="914400" hangingPunct="1"/>
            <a:endParaRPr lang="ru-RU" sz="1800" kern="1200">
              <a:solidFill>
                <a:prstClr val="black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0F3D09BF-CF8A-CE71-2179-EE96588536DB}"/>
              </a:ext>
            </a:extLst>
          </p:cNvPr>
          <p:cNvSpPr/>
          <p:nvPr/>
        </p:nvSpPr>
        <p:spPr>
          <a:xfrm>
            <a:off x="1584245" y="4571142"/>
            <a:ext cx="4336705" cy="625919"/>
          </a:xfrm>
          <a:custGeom>
            <a:avLst/>
            <a:gdLst>
              <a:gd name="connsiteX0" fmla="*/ 3474186 w 3508301"/>
              <a:gd name="connsiteY0" fmla="*/ 553932 h 625918"/>
              <a:gd name="connsiteX1" fmla="*/ 3439471 w 3508301"/>
              <a:gd name="connsiteY1" fmla="*/ 584965 h 625918"/>
              <a:gd name="connsiteX2" fmla="*/ 1572234 w 3508301"/>
              <a:gd name="connsiteY2" fmla="*/ 584965 h 625918"/>
              <a:gd name="connsiteX3" fmla="*/ 1572234 w 3508301"/>
              <a:gd name="connsiteY3" fmla="*/ 30580 h 625918"/>
              <a:gd name="connsiteX4" fmla="*/ 71607 w 3508301"/>
              <a:gd name="connsiteY4" fmla="*/ 30580 h 625918"/>
              <a:gd name="connsiteX5" fmla="*/ 37418 w 3508301"/>
              <a:gd name="connsiteY5" fmla="*/ 2177 h 625918"/>
              <a:gd name="connsiteX6" fmla="*/ 2177 w 3508301"/>
              <a:gd name="connsiteY6" fmla="*/ 37418 h 625918"/>
              <a:gd name="connsiteX7" fmla="*/ 37418 w 3508301"/>
              <a:gd name="connsiteY7" fmla="*/ 72659 h 625918"/>
              <a:gd name="connsiteX8" fmla="*/ 71607 w 3508301"/>
              <a:gd name="connsiteY8" fmla="*/ 45833 h 625918"/>
              <a:gd name="connsiteX9" fmla="*/ 1557507 w 3508301"/>
              <a:gd name="connsiteY9" fmla="*/ 45833 h 625918"/>
              <a:gd name="connsiteX10" fmla="*/ 1557507 w 3508301"/>
              <a:gd name="connsiteY10" fmla="*/ 600219 h 625918"/>
              <a:gd name="connsiteX11" fmla="*/ 3441575 w 3508301"/>
              <a:gd name="connsiteY11" fmla="*/ 600219 h 625918"/>
              <a:gd name="connsiteX12" fmla="*/ 3474712 w 3508301"/>
              <a:gd name="connsiteY12" fmla="*/ 624414 h 625918"/>
              <a:gd name="connsiteX13" fmla="*/ 3509953 w 3508301"/>
              <a:gd name="connsiteY13" fmla="*/ 589173 h 625918"/>
              <a:gd name="connsiteX14" fmla="*/ 3474186 w 3508301"/>
              <a:gd name="connsiteY14" fmla="*/ 553932 h 625918"/>
              <a:gd name="connsiteX15" fmla="*/ 3474186 w 3508301"/>
              <a:gd name="connsiteY15" fmla="*/ 553932 h 62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08301" h="625918">
                <a:moveTo>
                  <a:pt x="3474186" y="553932"/>
                </a:moveTo>
                <a:cubicBezTo>
                  <a:pt x="3456303" y="553932"/>
                  <a:pt x="3441575" y="567608"/>
                  <a:pt x="3439471" y="584965"/>
                </a:cubicBezTo>
                <a:lnTo>
                  <a:pt x="1572234" y="584965"/>
                </a:lnTo>
                <a:lnTo>
                  <a:pt x="1572234" y="30580"/>
                </a:lnTo>
                <a:lnTo>
                  <a:pt x="71607" y="30580"/>
                </a:lnTo>
                <a:cubicBezTo>
                  <a:pt x="68451" y="14274"/>
                  <a:pt x="55301" y="2177"/>
                  <a:pt x="37418" y="2177"/>
                </a:cubicBezTo>
                <a:cubicBezTo>
                  <a:pt x="19008" y="2177"/>
                  <a:pt x="2177" y="17956"/>
                  <a:pt x="2177" y="37418"/>
                </a:cubicBezTo>
                <a:cubicBezTo>
                  <a:pt x="2177" y="56879"/>
                  <a:pt x="19534" y="72659"/>
                  <a:pt x="37418" y="72659"/>
                </a:cubicBezTo>
                <a:cubicBezTo>
                  <a:pt x="55301" y="72659"/>
                  <a:pt x="67399" y="61087"/>
                  <a:pt x="71607" y="45833"/>
                </a:cubicBezTo>
                <a:lnTo>
                  <a:pt x="1557507" y="45833"/>
                </a:lnTo>
                <a:lnTo>
                  <a:pt x="1557507" y="600219"/>
                </a:lnTo>
                <a:lnTo>
                  <a:pt x="3441575" y="600219"/>
                </a:lnTo>
                <a:cubicBezTo>
                  <a:pt x="3446309" y="614420"/>
                  <a:pt x="3459459" y="624414"/>
                  <a:pt x="3474712" y="624414"/>
                </a:cubicBezTo>
                <a:cubicBezTo>
                  <a:pt x="3494174" y="624414"/>
                  <a:pt x="3509953" y="608634"/>
                  <a:pt x="3509953" y="589173"/>
                </a:cubicBezTo>
                <a:cubicBezTo>
                  <a:pt x="3508901" y="569712"/>
                  <a:pt x="3493647" y="553932"/>
                  <a:pt x="3474186" y="553932"/>
                </a:cubicBezTo>
                <a:lnTo>
                  <a:pt x="3474186" y="553932"/>
                </a:lnTo>
                <a:close/>
              </a:path>
            </a:pathLst>
          </a:custGeom>
          <a:solidFill>
            <a:srgbClr val="979797"/>
          </a:solidFill>
          <a:ln w="5256" cap="flat">
            <a:noFill/>
            <a:prstDash val="solid"/>
            <a:miter/>
          </a:ln>
        </p:spPr>
        <p:txBody>
          <a:bodyPr rtlCol="0" anchor="ctr"/>
          <a:lstStyle/>
          <a:p>
            <a:pPr marL="0" indent="0" algn="l" defTabSz="914400" hangingPunct="1"/>
            <a:endParaRPr lang="ru-RU" sz="1800" kern="1200">
              <a:solidFill>
                <a:prstClr val="black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6130F38E-28A5-ECB8-0BE2-B26DD1B62CAC}"/>
              </a:ext>
            </a:extLst>
          </p:cNvPr>
          <p:cNvSpPr/>
          <p:nvPr/>
        </p:nvSpPr>
        <p:spPr>
          <a:xfrm flipV="1">
            <a:off x="6627759" y="5107608"/>
            <a:ext cx="4303485" cy="692866"/>
          </a:xfrm>
          <a:custGeom>
            <a:avLst/>
            <a:gdLst>
              <a:gd name="connsiteX0" fmla="*/ 36892 w 3508301"/>
              <a:gd name="connsiteY0" fmla="*/ 553932 h 625918"/>
              <a:gd name="connsiteX1" fmla="*/ 71606 w 3508301"/>
              <a:gd name="connsiteY1" fmla="*/ 584965 h 625918"/>
              <a:gd name="connsiteX2" fmla="*/ 1938844 w 3508301"/>
              <a:gd name="connsiteY2" fmla="*/ 584965 h 625918"/>
              <a:gd name="connsiteX3" fmla="*/ 1938844 w 3508301"/>
              <a:gd name="connsiteY3" fmla="*/ 30580 h 625918"/>
              <a:gd name="connsiteX4" fmla="*/ 3439471 w 3508301"/>
              <a:gd name="connsiteY4" fmla="*/ 30580 h 625918"/>
              <a:gd name="connsiteX5" fmla="*/ 3473660 w 3508301"/>
              <a:gd name="connsiteY5" fmla="*/ 2177 h 625918"/>
              <a:gd name="connsiteX6" fmla="*/ 3508901 w 3508301"/>
              <a:gd name="connsiteY6" fmla="*/ 37418 h 625918"/>
              <a:gd name="connsiteX7" fmla="*/ 3473660 w 3508301"/>
              <a:gd name="connsiteY7" fmla="*/ 72659 h 625918"/>
              <a:gd name="connsiteX8" fmla="*/ 3439471 w 3508301"/>
              <a:gd name="connsiteY8" fmla="*/ 45833 h 625918"/>
              <a:gd name="connsiteX9" fmla="*/ 1953571 w 3508301"/>
              <a:gd name="connsiteY9" fmla="*/ 45833 h 625918"/>
              <a:gd name="connsiteX10" fmla="*/ 1953571 w 3508301"/>
              <a:gd name="connsiteY10" fmla="*/ 600219 h 625918"/>
              <a:gd name="connsiteX11" fmla="*/ 70555 w 3508301"/>
              <a:gd name="connsiteY11" fmla="*/ 600219 h 625918"/>
              <a:gd name="connsiteX12" fmla="*/ 37417 w 3508301"/>
              <a:gd name="connsiteY12" fmla="*/ 624414 h 625918"/>
              <a:gd name="connsiteX13" fmla="*/ 2177 w 3508301"/>
              <a:gd name="connsiteY13" fmla="*/ 589173 h 625918"/>
              <a:gd name="connsiteX14" fmla="*/ 36892 w 3508301"/>
              <a:gd name="connsiteY14" fmla="*/ 553932 h 625918"/>
              <a:gd name="connsiteX15" fmla="*/ 36892 w 3508301"/>
              <a:gd name="connsiteY15" fmla="*/ 553932 h 62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08301" h="625918">
                <a:moveTo>
                  <a:pt x="36892" y="553932"/>
                </a:moveTo>
                <a:cubicBezTo>
                  <a:pt x="54775" y="553932"/>
                  <a:pt x="69503" y="567608"/>
                  <a:pt x="71606" y="584965"/>
                </a:cubicBezTo>
                <a:lnTo>
                  <a:pt x="1938844" y="584965"/>
                </a:lnTo>
                <a:lnTo>
                  <a:pt x="1938844" y="30580"/>
                </a:lnTo>
                <a:lnTo>
                  <a:pt x="3439471" y="30580"/>
                </a:lnTo>
                <a:cubicBezTo>
                  <a:pt x="3442627" y="14274"/>
                  <a:pt x="3455777" y="2177"/>
                  <a:pt x="3473660" y="2177"/>
                </a:cubicBezTo>
                <a:cubicBezTo>
                  <a:pt x="3492070" y="2177"/>
                  <a:pt x="3508901" y="17956"/>
                  <a:pt x="3508901" y="37418"/>
                </a:cubicBezTo>
                <a:cubicBezTo>
                  <a:pt x="3508901" y="56879"/>
                  <a:pt x="3491544" y="72659"/>
                  <a:pt x="3473660" y="72659"/>
                </a:cubicBezTo>
                <a:cubicBezTo>
                  <a:pt x="3455777" y="72659"/>
                  <a:pt x="3443679" y="61087"/>
                  <a:pt x="3439471" y="45833"/>
                </a:cubicBezTo>
                <a:lnTo>
                  <a:pt x="1953571" y="45833"/>
                </a:lnTo>
                <a:lnTo>
                  <a:pt x="1953571" y="600219"/>
                </a:lnTo>
                <a:lnTo>
                  <a:pt x="70555" y="600219"/>
                </a:lnTo>
                <a:cubicBezTo>
                  <a:pt x="65821" y="614420"/>
                  <a:pt x="52671" y="624414"/>
                  <a:pt x="37417" y="624414"/>
                </a:cubicBezTo>
                <a:cubicBezTo>
                  <a:pt x="17956" y="624414"/>
                  <a:pt x="2177" y="608634"/>
                  <a:pt x="2177" y="589173"/>
                </a:cubicBezTo>
                <a:cubicBezTo>
                  <a:pt x="2177" y="569712"/>
                  <a:pt x="17956" y="553932"/>
                  <a:pt x="36892" y="553932"/>
                </a:cubicBezTo>
                <a:lnTo>
                  <a:pt x="36892" y="553932"/>
                </a:lnTo>
                <a:close/>
              </a:path>
            </a:pathLst>
          </a:custGeom>
          <a:solidFill>
            <a:srgbClr val="979797"/>
          </a:solidFill>
          <a:ln w="5256" cap="flat">
            <a:noFill/>
            <a:prstDash val="solid"/>
            <a:miter/>
          </a:ln>
        </p:spPr>
        <p:txBody>
          <a:bodyPr rtlCol="0" anchor="ctr"/>
          <a:lstStyle/>
          <a:p>
            <a:pPr marL="0" indent="0" algn="l" defTabSz="914400" hangingPunct="1"/>
            <a:endParaRPr lang="ru-RU" sz="1800" kern="1200">
              <a:solidFill>
                <a:prstClr val="black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2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7136FBC-B3AC-78A0-9F57-BA4625FA208F}"/>
              </a:ext>
            </a:extLst>
          </p:cNvPr>
          <p:cNvGrpSpPr/>
          <p:nvPr/>
        </p:nvGrpSpPr>
        <p:grpSpPr>
          <a:xfrm>
            <a:off x="0" y="6249454"/>
            <a:ext cx="12179300" cy="640808"/>
            <a:chOff x="0" y="10295090"/>
            <a:chExt cx="20104100" cy="1057767"/>
          </a:xfrm>
        </p:grpSpPr>
        <p:sp>
          <p:nvSpPr>
            <p:cNvPr id="6" name="Прямоугольник">
              <a:extLst>
                <a:ext uri="{FF2B5EF4-FFF2-40B4-BE49-F238E27FC236}">
                  <a16:creationId xmlns:a16="http://schemas.microsoft.com/office/drawing/2014/main" id="{D4C522D3-5625-F29B-B21C-51AD0268B035}"/>
                </a:ext>
              </a:extLst>
            </p:cNvPr>
            <p:cNvSpPr/>
            <p:nvPr/>
          </p:nvSpPr>
          <p:spPr>
            <a:xfrm>
              <a:off x="0" y="10395281"/>
              <a:ext cx="20104100" cy="914069"/>
            </a:xfrm>
            <a:prstGeom prst="rect">
              <a:avLst/>
            </a:prstGeom>
            <a:solidFill>
              <a:srgbClr val="083E7B"/>
            </a:solidFill>
            <a:ln w="12700" cap="flat">
              <a:noFill/>
              <a:miter lim="400000"/>
            </a:ln>
            <a:effectLst/>
          </p:spPr>
          <p:txBody>
            <a:bodyPr wrap="square" lIns="27697" tIns="27697" rIns="27697" bIns="27697" numCol="1" anchor="ctr">
              <a:noAutofit/>
            </a:bodyPr>
            <a:lstStyle/>
            <a:p>
              <a:pPr marL="0" indent="0" algn="l" defTabSz="687879" hangingPunct="1">
                <a:lnSpc>
                  <a:spcPct val="120000"/>
                </a:lnSpc>
                <a:buClr>
                  <a:srgbClr val="000000"/>
                </a:buClr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sz="1090">
                <a:solidFill>
                  <a:srgbClr val="FFFFFF"/>
                </a:solidFill>
                <a:effectLst/>
                <a:latin typeface="Gill Sans"/>
                <a:sym typeface="Gill Sans"/>
              </a:endParaRPr>
            </a:p>
          </p:txBody>
        </p:sp>
        <p:pic>
          <p:nvPicPr>
            <p:cNvPr id="7" name="Изображение" descr="Изображение">
              <a:extLst>
                <a:ext uri="{FF2B5EF4-FFF2-40B4-BE49-F238E27FC236}">
                  <a16:creationId xmlns:a16="http://schemas.microsoft.com/office/drawing/2014/main" id="{C0BEED59-1FE9-5782-0C06-3D6B5A6FB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43962" y="10295090"/>
              <a:ext cx="1356122" cy="1057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" name="Изображение" descr="Изображение">
            <a:extLst>
              <a:ext uri="{FF2B5EF4-FFF2-40B4-BE49-F238E27FC236}">
                <a16:creationId xmlns:a16="http://schemas.microsoft.com/office/drawing/2014/main" id="{88A1C375-1EC8-5BC0-EE56-EE48A312E8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15445" y="159301"/>
            <a:ext cx="1718847" cy="243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Изображение" descr="Изображение">
            <a:extLst>
              <a:ext uri="{FF2B5EF4-FFF2-40B4-BE49-F238E27FC236}">
                <a16:creationId xmlns:a16="http://schemas.microsoft.com/office/drawing/2014/main" id="{D3983D23-DCAC-2D45-CA6D-015E9069B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28" y="527815"/>
            <a:ext cx="9324844" cy="47143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8C618-8ADE-1EAF-FD7E-39980344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81" y="159301"/>
            <a:ext cx="9430119" cy="36851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НСК как основа для взаимодействия образовательных организаций и работодателей: проекты БЦ НАРК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57B203-1F32-D859-0A52-372C628344CB}"/>
              </a:ext>
            </a:extLst>
          </p:cNvPr>
          <p:cNvSpPr txBox="1"/>
          <p:nvPr/>
        </p:nvSpPr>
        <p:spPr>
          <a:xfrm>
            <a:off x="7914290" y="972666"/>
            <a:ext cx="4243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https://bc-nark.ru/projects/index.php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AB5F4BD-F439-5023-7E6C-AFA64BB68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76" y="1367763"/>
            <a:ext cx="12034547" cy="488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6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7136FBC-B3AC-78A0-9F57-BA4625FA208F}"/>
              </a:ext>
            </a:extLst>
          </p:cNvPr>
          <p:cNvGrpSpPr/>
          <p:nvPr/>
        </p:nvGrpSpPr>
        <p:grpSpPr>
          <a:xfrm>
            <a:off x="0" y="6249454"/>
            <a:ext cx="12179300" cy="640808"/>
            <a:chOff x="0" y="10295090"/>
            <a:chExt cx="20104100" cy="1057767"/>
          </a:xfrm>
        </p:grpSpPr>
        <p:sp>
          <p:nvSpPr>
            <p:cNvPr id="6" name="Прямоугольник">
              <a:extLst>
                <a:ext uri="{FF2B5EF4-FFF2-40B4-BE49-F238E27FC236}">
                  <a16:creationId xmlns:a16="http://schemas.microsoft.com/office/drawing/2014/main" id="{D4C522D3-5625-F29B-B21C-51AD0268B035}"/>
                </a:ext>
              </a:extLst>
            </p:cNvPr>
            <p:cNvSpPr/>
            <p:nvPr/>
          </p:nvSpPr>
          <p:spPr>
            <a:xfrm>
              <a:off x="0" y="10395281"/>
              <a:ext cx="20104100" cy="914069"/>
            </a:xfrm>
            <a:prstGeom prst="rect">
              <a:avLst/>
            </a:prstGeom>
            <a:solidFill>
              <a:srgbClr val="083E7B"/>
            </a:solidFill>
            <a:ln w="12700" cap="flat">
              <a:noFill/>
              <a:miter lim="400000"/>
            </a:ln>
            <a:effectLst/>
          </p:spPr>
          <p:txBody>
            <a:bodyPr wrap="square" lIns="27697" tIns="27697" rIns="27697" bIns="27697" numCol="1" anchor="ctr">
              <a:noAutofit/>
            </a:bodyPr>
            <a:lstStyle/>
            <a:p>
              <a:pPr marL="0" indent="0" algn="l" defTabSz="687879" hangingPunct="1">
                <a:lnSpc>
                  <a:spcPct val="120000"/>
                </a:lnSpc>
                <a:buClr>
                  <a:srgbClr val="000000"/>
                </a:buClr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sz="1090">
                <a:solidFill>
                  <a:srgbClr val="FFFFFF"/>
                </a:solidFill>
                <a:effectLst/>
                <a:latin typeface="Gill Sans"/>
                <a:sym typeface="Gill Sans"/>
              </a:endParaRPr>
            </a:p>
          </p:txBody>
        </p:sp>
        <p:pic>
          <p:nvPicPr>
            <p:cNvPr id="7" name="Изображение" descr="Изображение">
              <a:extLst>
                <a:ext uri="{FF2B5EF4-FFF2-40B4-BE49-F238E27FC236}">
                  <a16:creationId xmlns:a16="http://schemas.microsoft.com/office/drawing/2014/main" id="{C0BEED59-1FE9-5782-0C06-3D6B5A6FB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43962" y="10295090"/>
              <a:ext cx="1356122" cy="1057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" name="Изображение" descr="Изображение">
            <a:extLst>
              <a:ext uri="{FF2B5EF4-FFF2-40B4-BE49-F238E27FC236}">
                <a16:creationId xmlns:a16="http://schemas.microsoft.com/office/drawing/2014/main" id="{88A1C375-1EC8-5BC0-EE56-EE48A312E8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15445" y="159301"/>
            <a:ext cx="1718847" cy="243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Изображение" descr="Изображение">
            <a:extLst>
              <a:ext uri="{FF2B5EF4-FFF2-40B4-BE49-F238E27FC236}">
                <a16:creationId xmlns:a16="http://schemas.microsoft.com/office/drawing/2014/main" id="{D3983D23-DCAC-2D45-CA6D-015E9069B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28" y="606976"/>
            <a:ext cx="9324844" cy="47143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8C618-8ADE-1EAF-FD7E-39980344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81" y="159301"/>
            <a:ext cx="9430119" cy="36851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Документы, определяющие развитие НСК на 2024 год и до 2030 года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B89F930-1524-58E4-1558-A50B937EFCC0}"/>
              </a:ext>
            </a:extLst>
          </p:cNvPr>
          <p:cNvSpPr txBox="1">
            <a:spLocks noChangeArrowheads="1"/>
          </p:cNvSpPr>
          <p:nvPr/>
        </p:nvSpPr>
        <p:spPr>
          <a:xfrm>
            <a:off x="678106" y="1028235"/>
            <a:ext cx="11336166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6972" marR="0" lvl="0" indent="-138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75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IBM Plex Sans"/>
              </a:defRPr>
            </a:lvl1pPr>
            <a:lvl2pPr marL="553944" marR="0" lvl="1" indent="-138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30915" marR="0" lvl="2" indent="-138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07887" marR="0" lvl="3" indent="-138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84859" marR="0" lvl="4" indent="-138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61831" marR="0" lvl="5" indent="-138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38802" marR="0" lvl="6" indent="-138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215774" marR="0" lvl="7" indent="-138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492746" marR="0" lvl="8" indent="-138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defTabSz="914400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chemeClr val="bg2"/>
                </a:solidFill>
              </a:rPr>
              <a:t>Стратегия развития национальной системы квалификаций Российской Федерации на период до 2030 года </a:t>
            </a:r>
            <a:r>
              <a:rPr lang="ru-RU" altLang="ru-RU" sz="2400" dirty="0"/>
              <a:t>(утверждена Национальным советом при Президенте РФ по профессиональным квалификациям 12.03.2021 г.)</a:t>
            </a:r>
          </a:p>
          <a:p>
            <a:pPr marL="0" indent="0" defTabSz="914400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chemeClr val="bg2"/>
                </a:solidFill>
              </a:rPr>
              <a:t>Приоритетные направления развития системы независимой оценки квалификации на период до 2024 года</a:t>
            </a:r>
            <a:r>
              <a:rPr lang="ru-RU" altLang="ru-RU" sz="2400" dirty="0"/>
              <a:t> (утверждены Национальным советом при Президенте РФ по профессиональным квалификациям 08.07.2022)</a:t>
            </a:r>
            <a:endParaRPr lang="ru-RU" altLang="ru-RU" sz="2400" b="1" dirty="0">
              <a:solidFill>
                <a:schemeClr val="bg2"/>
              </a:solidFill>
            </a:endParaRPr>
          </a:p>
          <a:p>
            <a:pPr marL="0" indent="0" defTabSz="914400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chemeClr val="bg2"/>
                </a:solidFill>
              </a:rPr>
              <a:t>Перечень поручений Президента РФ по итогам расширенного заседания Президиума Государственного Совета Российской Федерации 21.09.2023 № Пр-2192ГС (п. 2, б, в) </a:t>
            </a:r>
          </a:p>
          <a:p>
            <a:pPr marL="0" indent="0" defTabSz="914400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chemeClr val="bg2"/>
                </a:solidFill>
              </a:rPr>
              <a:t>Доклад Национального совета при Президенте РФ по профессиональным квалификациям «О результатах и направлениях развития Национальной системы квалификаций Российской Федерации»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08E581B-C200-4B92-1BEB-3DD96F0331FA}"/>
              </a:ext>
            </a:extLst>
          </p:cNvPr>
          <p:cNvCxnSpPr>
            <a:cxnSpLocks/>
          </p:cNvCxnSpPr>
          <p:nvPr/>
        </p:nvCxnSpPr>
        <p:spPr>
          <a:xfrm>
            <a:off x="336653" y="2386093"/>
            <a:ext cx="1141614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8DD2C59-B982-C80C-9EB9-AA1A38188FD9}"/>
              </a:ext>
            </a:extLst>
          </p:cNvPr>
          <p:cNvCxnSpPr>
            <a:cxnSpLocks/>
          </p:cNvCxnSpPr>
          <p:nvPr/>
        </p:nvCxnSpPr>
        <p:spPr>
          <a:xfrm>
            <a:off x="336653" y="3744745"/>
            <a:ext cx="1141614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32B8BCC-2641-39B4-DE4D-4FCD481CFABC}"/>
              </a:ext>
            </a:extLst>
          </p:cNvPr>
          <p:cNvCxnSpPr>
            <a:cxnSpLocks/>
          </p:cNvCxnSpPr>
          <p:nvPr/>
        </p:nvCxnSpPr>
        <p:spPr>
          <a:xfrm>
            <a:off x="336653" y="4954420"/>
            <a:ext cx="1141614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9">
            <a:extLst>
              <a:ext uri="{FF2B5EF4-FFF2-40B4-BE49-F238E27FC236}">
                <a16:creationId xmlns:a16="http://schemas.microsoft.com/office/drawing/2014/main" id="{FCBBB079-9ABA-B8FD-27F7-EA61973B4360}"/>
              </a:ext>
            </a:extLst>
          </p:cNvPr>
          <p:cNvSpPr/>
          <p:nvPr/>
        </p:nvSpPr>
        <p:spPr>
          <a:xfrm>
            <a:off x="165028" y="1146745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 defTabSz="914400" hangingPunct="1"/>
            <a:r>
              <a:rPr lang="en-US" sz="48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6ABBEBB7-FB6C-885D-949A-667DDA9E9DAB}"/>
              </a:ext>
            </a:extLst>
          </p:cNvPr>
          <p:cNvSpPr/>
          <p:nvPr/>
        </p:nvSpPr>
        <p:spPr>
          <a:xfrm>
            <a:off x="165028" y="2378946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 defTabSz="914400" hangingPunct="1"/>
            <a:r>
              <a:rPr lang="ru-RU" sz="48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4800" b="1" kern="12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A596803-9582-4664-453D-65FCE488DC32}"/>
              </a:ext>
            </a:extLst>
          </p:cNvPr>
          <p:cNvSpPr/>
          <p:nvPr/>
        </p:nvSpPr>
        <p:spPr>
          <a:xfrm>
            <a:off x="165028" y="3600611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 defTabSz="914400" hangingPunct="1"/>
            <a:r>
              <a:rPr lang="ru-RU" sz="48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4800" b="1" kern="12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CD6AB3A-8A37-5547-EDE5-02C22743165A}"/>
              </a:ext>
            </a:extLst>
          </p:cNvPr>
          <p:cNvSpPr/>
          <p:nvPr/>
        </p:nvSpPr>
        <p:spPr>
          <a:xfrm>
            <a:off x="165028" y="4826134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 defTabSz="914400" hangingPunct="1"/>
            <a:r>
              <a:rPr lang="ru-RU" sz="48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4800" b="1" kern="12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25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19688336-7107-AF0E-7039-C9E4C6C980E9}"/>
              </a:ext>
            </a:extLst>
          </p:cNvPr>
          <p:cNvGrpSpPr/>
          <p:nvPr/>
        </p:nvGrpSpPr>
        <p:grpSpPr>
          <a:xfrm>
            <a:off x="0" y="6258979"/>
            <a:ext cx="12179300" cy="640808"/>
            <a:chOff x="0" y="10295090"/>
            <a:chExt cx="20104100" cy="1057767"/>
          </a:xfrm>
        </p:grpSpPr>
        <p:sp>
          <p:nvSpPr>
            <p:cNvPr id="24" name="Прямоугольник">
              <a:extLst>
                <a:ext uri="{FF2B5EF4-FFF2-40B4-BE49-F238E27FC236}">
                  <a16:creationId xmlns:a16="http://schemas.microsoft.com/office/drawing/2014/main" id="{F00CC7F1-9954-8AC8-241D-24376E7DA66E}"/>
                </a:ext>
              </a:extLst>
            </p:cNvPr>
            <p:cNvSpPr/>
            <p:nvPr/>
          </p:nvSpPr>
          <p:spPr>
            <a:xfrm>
              <a:off x="0" y="10395281"/>
              <a:ext cx="20104100" cy="914069"/>
            </a:xfrm>
            <a:prstGeom prst="rect">
              <a:avLst/>
            </a:prstGeom>
            <a:solidFill>
              <a:srgbClr val="083E7B"/>
            </a:solidFill>
            <a:ln w="12700" cap="flat">
              <a:noFill/>
              <a:miter lim="400000"/>
            </a:ln>
            <a:effectLst/>
          </p:spPr>
          <p:txBody>
            <a:bodyPr wrap="square" lIns="27697" tIns="27697" rIns="27697" bIns="27697" numCol="1" anchor="ctr">
              <a:noAutofit/>
            </a:bodyPr>
            <a:lstStyle/>
            <a:p>
              <a:pPr marL="0" indent="0" algn="l" defTabSz="687879" hangingPunct="1">
                <a:lnSpc>
                  <a:spcPct val="120000"/>
                </a:lnSpc>
                <a:buClr>
                  <a:srgbClr val="000000"/>
                </a:buClr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sz="109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Gill Sans"/>
              </a:endParaRPr>
            </a:p>
          </p:txBody>
        </p:sp>
        <p:pic>
          <p:nvPicPr>
            <p:cNvPr id="25" name="Изображение" descr="Изображение">
              <a:extLst>
                <a:ext uri="{FF2B5EF4-FFF2-40B4-BE49-F238E27FC236}">
                  <a16:creationId xmlns:a16="http://schemas.microsoft.com/office/drawing/2014/main" id="{0B7093DB-3875-C739-2A28-D10A29B23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43962" y="10295090"/>
              <a:ext cx="1356122" cy="1057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6" name="Изображение" descr="Изображение">
            <a:extLst>
              <a:ext uri="{FF2B5EF4-FFF2-40B4-BE49-F238E27FC236}">
                <a16:creationId xmlns:a16="http://schemas.microsoft.com/office/drawing/2014/main" id="{E7E3D968-B3CC-E19A-0171-54F7D0CAF6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15445" y="159301"/>
            <a:ext cx="1718847" cy="243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Изображение" descr="Изображение">
            <a:extLst>
              <a:ext uri="{FF2B5EF4-FFF2-40B4-BE49-F238E27FC236}">
                <a16:creationId xmlns:a16="http://schemas.microsoft.com/office/drawing/2014/main" id="{D6B8D1E1-EDA2-035C-4E97-AF56F0F3F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28" y="159301"/>
            <a:ext cx="9324844" cy="47143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1C2DD2CF-AA6B-3A96-21EC-95EB609E6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81" y="159301"/>
            <a:ext cx="8594891" cy="36851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Приоритетные направления развития НСК</a:t>
            </a:r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4E7E8283-2207-1FA9-2D71-4E6A36CB4B3B}"/>
              </a:ext>
            </a:extLst>
          </p:cNvPr>
          <p:cNvSpPr/>
          <p:nvPr/>
        </p:nvSpPr>
        <p:spPr>
          <a:xfrm>
            <a:off x="7428720" y="6851724"/>
            <a:ext cx="2300736" cy="6275"/>
          </a:xfrm>
          <a:custGeom>
            <a:avLst/>
            <a:gdLst>
              <a:gd name="connsiteX0" fmla="*/ 2300737 w 2300736"/>
              <a:gd name="connsiteY0" fmla="*/ 3138 h 6275"/>
              <a:gd name="connsiteX1" fmla="*/ 1150368 w 2300736"/>
              <a:gd name="connsiteY1" fmla="*/ 6276 h 6275"/>
              <a:gd name="connsiteX2" fmla="*/ 0 w 2300736"/>
              <a:gd name="connsiteY2" fmla="*/ 3138 h 6275"/>
              <a:gd name="connsiteX3" fmla="*/ 1150368 w 2300736"/>
              <a:gd name="connsiteY3" fmla="*/ 0 h 6275"/>
              <a:gd name="connsiteX4" fmla="*/ 2300737 w 2300736"/>
              <a:gd name="connsiteY4" fmla="*/ 3138 h 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0736" h="6275">
                <a:moveTo>
                  <a:pt x="2300737" y="3138"/>
                </a:moveTo>
                <a:cubicBezTo>
                  <a:pt x="2300737" y="5021"/>
                  <a:pt x="1785487" y="6276"/>
                  <a:pt x="1150368" y="6276"/>
                </a:cubicBezTo>
                <a:cubicBezTo>
                  <a:pt x="515249" y="6276"/>
                  <a:pt x="0" y="4393"/>
                  <a:pt x="0" y="3138"/>
                </a:cubicBezTo>
                <a:cubicBezTo>
                  <a:pt x="0" y="1255"/>
                  <a:pt x="515249" y="0"/>
                  <a:pt x="1150368" y="0"/>
                </a:cubicBezTo>
                <a:cubicBezTo>
                  <a:pt x="1785487" y="0"/>
                  <a:pt x="2300737" y="1255"/>
                  <a:pt x="2300737" y="3138"/>
                </a:cubicBezTo>
                <a:close/>
              </a:path>
            </a:pathLst>
          </a:custGeom>
          <a:solidFill>
            <a:srgbClr val="263238"/>
          </a:solidFill>
          <a:ln w="6262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77BF83-5C26-8257-40D8-2BE9CC6116DF}"/>
              </a:ext>
            </a:extLst>
          </p:cNvPr>
          <p:cNvSpPr txBox="1"/>
          <p:nvPr/>
        </p:nvSpPr>
        <p:spPr>
          <a:xfrm>
            <a:off x="736776" y="1526075"/>
            <a:ext cx="670989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Повышение гибкости и «реактивности» системы профессиональных стандартов, квалификаций, образовательных стандартов и программ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Развитие процедуры независимой оценки квалификации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Обеспечение эффективных управленческих предпосылок развития национальной системы квалификаций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291140F-6263-A73D-C42C-FF2C4624324E}"/>
              </a:ext>
            </a:extLst>
          </p:cNvPr>
          <p:cNvGrpSpPr/>
          <p:nvPr/>
        </p:nvGrpSpPr>
        <p:grpSpPr>
          <a:xfrm>
            <a:off x="7181538" y="1818491"/>
            <a:ext cx="4882500" cy="4598770"/>
            <a:chOff x="5351080" y="635105"/>
            <a:chExt cx="5929523" cy="5584949"/>
          </a:xfrm>
        </p:grpSpPr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F92657C4-0DCE-7F39-F6BD-39F1370B9686}"/>
                </a:ext>
              </a:extLst>
            </p:cNvPr>
            <p:cNvSpPr/>
            <p:nvPr/>
          </p:nvSpPr>
          <p:spPr>
            <a:xfrm>
              <a:off x="5797961" y="6010467"/>
              <a:ext cx="5122438" cy="7105"/>
            </a:xfrm>
            <a:custGeom>
              <a:avLst/>
              <a:gdLst>
                <a:gd name="connsiteX0" fmla="*/ 5119241 w 5122437"/>
                <a:gd name="connsiteY0" fmla="*/ 6749 h 7104"/>
                <a:gd name="connsiteX1" fmla="*/ 2562284 w 5122437"/>
                <a:gd name="connsiteY1" fmla="*/ 8170 h 7104"/>
                <a:gd name="connsiteX2" fmla="*/ 5328 w 5122437"/>
                <a:gd name="connsiteY2" fmla="*/ 6749 h 7104"/>
                <a:gd name="connsiteX3" fmla="*/ 2562284 w 5122437"/>
                <a:gd name="connsiteY3" fmla="*/ 5328 h 7104"/>
                <a:gd name="connsiteX4" fmla="*/ 5119241 w 5122437"/>
                <a:gd name="connsiteY4" fmla="*/ 6749 h 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2437" h="7104">
                  <a:moveTo>
                    <a:pt x="5119241" y="6749"/>
                  </a:moveTo>
                  <a:cubicBezTo>
                    <a:pt x="5119241" y="7460"/>
                    <a:pt x="3974685" y="8170"/>
                    <a:pt x="2562284" y="8170"/>
                  </a:cubicBezTo>
                  <a:cubicBezTo>
                    <a:pt x="1149885" y="8170"/>
                    <a:pt x="5328" y="7460"/>
                    <a:pt x="5328" y="6749"/>
                  </a:cubicBezTo>
                  <a:cubicBezTo>
                    <a:pt x="5328" y="5328"/>
                    <a:pt x="1149885" y="5328"/>
                    <a:pt x="2562284" y="5328"/>
                  </a:cubicBezTo>
                  <a:cubicBezTo>
                    <a:pt x="3974685" y="5328"/>
                    <a:pt x="5119241" y="6039"/>
                    <a:pt x="5119241" y="6749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66F89399-3436-62E1-5FC5-D2D2FAC39EE8}"/>
                </a:ext>
              </a:extLst>
            </p:cNvPr>
            <p:cNvSpPr/>
            <p:nvPr/>
          </p:nvSpPr>
          <p:spPr>
            <a:xfrm>
              <a:off x="5707022" y="5223274"/>
              <a:ext cx="220244" cy="504429"/>
            </a:xfrm>
            <a:custGeom>
              <a:avLst/>
              <a:gdLst>
                <a:gd name="connsiteX0" fmla="*/ 5328 w 220243"/>
                <a:gd name="connsiteY0" fmla="*/ 5328 h 504428"/>
                <a:gd name="connsiteX1" fmla="*/ 219888 w 220243"/>
                <a:gd name="connsiteY1" fmla="*/ 5328 h 504428"/>
                <a:gd name="connsiteX2" fmla="*/ 219888 w 220243"/>
                <a:gd name="connsiteY2" fmla="*/ 499810 h 504428"/>
                <a:gd name="connsiteX3" fmla="*/ 5328 w 220243"/>
                <a:gd name="connsiteY3" fmla="*/ 499810 h 50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504428">
                  <a:moveTo>
                    <a:pt x="5328" y="5328"/>
                  </a:moveTo>
                  <a:lnTo>
                    <a:pt x="219888" y="5328"/>
                  </a:lnTo>
                  <a:lnTo>
                    <a:pt x="219888" y="499810"/>
                  </a:lnTo>
                  <a:lnTo>
                    <a:pt x="5328" y="499810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D7B94C62-17F3-06D2-EF92-2103C389B5E3}"/>
                </a:ext>
              </a:extLst>
            </p:cNvPr>
            <p:cNvSpPr/>
            <p:nvPr/>
          </p:nvSpPr>
          <p:spPr>
            <a:xfrm>
              <a:off x="6435957" y="5223274"/>
              <a:ext cx="220244" cy="504429"/>
            </a:xfrm>
            <a:custGeom>
              <a:avLst/>
              <a:gdLst>
                <a:gd name="connsiteX0" fmla="*/ 5328 w 220243"/>
                <a:gd name="connsiteY0" fmla="*/ 5328 h 504428"/>
                <a:gd name="connsiteX1" fmla="*/ 219888 w 220243"/>
                <a:gd name="connsiteY1" fmla="*/ 5328 h 504428"/>
                <a:gd name="connsiteX2" fmla="*/ 219888 w 220243"/>
                <a:gd name="connsiteY2" fmla="*/ 499810 h 504428"/>
                <a:gd name="connsiteX3" fmla="*/ 5328 w 220243"/>
                <a:gd name="connsiteY3" fmla="*/ 499810 h 50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504428">
                  <a:moveTo>
                    <a:pt x="5328" y="5328"/>
                  </a:moveTo>
                  <a:lnTo>
                    <a:pt x="219888" y="5328"/>
                  </a:lnTo>
                  <a:lnTo>
                    <a:pt x="219888" y="499810"/>
                  </a:lnTo>
                  <a:lnTo>
                    <a:pt x="5328" y="499810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3103AF80-51C6-B87D-0D92-56AEBCABF03D}"/>
                </a:ext>
              </a:extLst>
            </p:cNvPr>
            <p:cNvSpPr/>
            <p:nvPr/>
          </p:nvSpPr>
          <p:spPr>
            <a:xfrm>
              <a:off x="6071489" y="4772841"/>
              <a:ext cx="220244" cy="952020"/>
            </a:xfrm>
            <a:custGeom>
              <a:avLst/>
              <a:gdLst>
                <a:gd name="connsiteX0" fmla="*/ 5328 w 220243"/>
                <a:gd name="connsiteY0" fmla="*/ 5329 h 952020"/>
                <a:gd name="connsiteX1" fmla="*/ 219888 w 220243"/>
                <a:gd name="connsiteY1" fmla="*/ 5329 h 952020"/>
                <a:gd name="connsiteX2" fmla="*/ 219888 w 220243"/>
                <a:gd name="connsiteY2" fmla="*/ 950244 h 952020"/>
                <a:gd name="connsiteX3" fmla="*/ 5328 w 220243"/>
                <a:gd name="connsiteY3" fmla="*/ 950244 h 9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952020">
                  <a:moveTo>
                    <a:pt x="5328" y="5329"/>
                  </a:moveTo>
                  <a:lnTo>
                    <a:pt x="219888" y="5329"/>
                  </a:lnTo>
                  <a:lnTo>
                    <a:pt x="219888" y="950244"/>
                  </a:lnTo>
                  <a:lnTo>
                    <a:pt x="5328" y="950244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778379EB-CF44-F58C-0754-6AEFFDD4EB5C}"/>
                </a:ext>
              </a:extLst>
            </p:cNvPr>
            <p:cNvSpPr/>
            <p:nvPr/>
          </p:nvSpPr>
          <p:spPr>
            <a:xfrm>
              <a:off x="6799714" y="4772841"/>
              <a:ext cx="220244" cy="952020"/>
            </a:xfrm>
            <a:custGeom>
              <a:avLst/>
              <a:gdLst>
                <a:gd name="connsiteX0" fmla="*/ 5328 w 220243"/>
                <a:gd name="connsiteY0" fmla="*/ 5329 h 952020"/>
                <a:gd name="connsiteX1" fmla="*/ 219888 w 220243"/>
                <a:gd name="connsiteY1" fmla="*/ 5329 h 952020"/>
                <a:gd name="connsiteX2" fmla="*/ 219888 w 220243"/>
                <a:gd name="connsiteY2" fmla="*/ 950244 h 952020"/>
                <a:gd name="connsiteX3" fmla="*/ 5328 w 220243"/>
                <a:gd name="connsiteY3" fmla="*/ 950244 h 9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952020">
                  <a:moveTo>
                    <a:pt x="5328" y="5329"/>
                  </a:moveTo>
                  <a:lnTo>
                    <a:pt x="219888" y="5329"/>
                  </a:lnTo>
                  <a:lnTo>
                    <a:pt x="219888" y="950244"/>
                  </a:lnTo>
                  <a:lnTo>
                    <a:pt x="5328" y="950244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22285B0-BB09-E03A-5AD6-8D78299AD2BC}"/>
                </a:ext>
              </a:extLst>
            </p:cNvPr>
            <p:cNvSpPr/>
            <p:nvPr/>
          </p:nvSpPr>
          <p:spPr>
            <a:xfrm>
              <a:off x="7164181" y="4799838"/>
              <a:ext cx="220244" cy="923602"/>
            </a:xfrm>
            <a:custGeom>
              <a:avLst/>
              <a:gdLst>
                <a:gd name="connsiteX0" fmla="*/ 5328 w 220243"/>
                <a:gd name="connsiteY0" fmla="*/ 5329 h 923601"/>
                <a:gd name="connsiteX1" fmla="*/ 219888 w 220243"/>
                <a:gd name="connsiteY1" fmla="*/ 5329 h 923601"/>
                <a:gd name="connsiteX2" fmla="*/ 219888 w 220243"/>
                <a:gd name="connsiteY2" fmla="*/ 923247 h 923601"/>
                <a:gd name="connsiteX3" fmla="*/ 5328 w 220243"/>
                <a:gd name="connsiteY3" fmla="*/ 923247 h 92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923601">
                  <a:moveTo>
                    <a:pt x="5328" y="5329"/>
                  </a:moveTo>
                  <a:lnTo>
                    <a:pt x="219888" y="5329"/>
                  </a:lnTo>
                  <a:lnTo>
                    <a:pt x="219888" y="923247"/>
                  </a:lnTo>
                  <a:lnTo>
                    <a:pt x="5328" y="923247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A25B3F05-C2B5-18F8-F832-D2924F83BE4E}"/>
                </a:ext>
              </a:extLst>
            </p:cNvPr>
            <p:cNvSpPr/>
            <p:nvPr/>
          </p:nvSpPr>
          <p:spPr>
            <a:xfrm>
              <a:off x="7892405" y="4799838"/>
              <a:ext cx="220244" cy="923602"/>
            </a:xfrm>
            <a:custGeom>
              <a:avLst/>
              <a:gdLst>
                <a:gd name="connsiteX0" fmla="*/ 5328 w 220243"/>
                <a:gd name="connsiteY0" fmla="*/ 5329 h 923601"/>
                <a:gd name="connsiteX1" fmla="*/ 219888 w 220243"/>
                <a:gd name="connsiteY1" fmla="*/ 5329 h 923601"/>
                <a:gd name="connsiteX2" fmla="*/ 219888 w 220243"/>
                <a:gd name="connsiteY2" fmla="*/ 923247 h 923601"/>
                <a:gd name="connsiteX3" fmla="*/ 5328 w 220243"/>
                <a:gd name="connsiteY3" fmla="*/ 923247 h 92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923601">
                  <a:moveTo>
                    <a:pt x="5328" y="5329"/>
                  </a:moveTo>
                  <a:lnTo>
                    <a:pt x="219888" y="5329"/>
                  </a:lnTo>
                  <a:lnTo>
                    <a:pt x="219888" y="923247"/>
                  </a:lnTo>
                  <a:lnTo>
                    <a:pt x="5328" y="923247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F7E09D02-0530-1376-7BBC-472AB794B43A}"/>
                </a:ext>
              </a:extLst>
            </p:cNvPr>
            <p:cNvSpPr/>
            <p:nvPr/>
          </p:nvSpPr>
          <p:spPr>
            <a:xfrm>
              <a:off x="8621340" y="4799838"/>
              <a:ext cx="220244" cy="923602"/>
            </a:xfrm>
            <a:custGeom>
              <a:avLst/>
              <a:gdLst>
                <a:gd name="connsiteX0" fmla="*/ 5328 w 220243"/>
                <a:gd name="connsiteY0" fmla="*/ 5329 h 923601"/>
                <a:gd name="connsiteX1" fmla="*/ 219888 w 220243"/>
                <a:gd name="connsiteY1" fmla="*/ 5329 h 923601"/>
                <a:gd name="connsiteX2" fmla="*/ 219888 w 220243"/>
                <a:gd name="connsiteY2" fmla="*/ 923247 h 923601"/>
                <a:gd name="connsiteX3" fmla="*/ 5328 w 220243"/>
                <a:gd name="connsiteY3" fmla="*/ 923247 h 92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923601">
                  <a:moveTo>
                    <a:pt x="5328" y="5329"/>
                  </a:moveTo>
                  <a:lnTo>
                    <a:pt x="219888" y="5329"/>
                  </a:lnTo>
                  <a:lnTo>
                    <a:pt x="219888" y="923247"/>
                  </a:lnTo>
                  <a:lnTo>
                    <a:pt x="5328" y="923247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A845968E-CF84-53BB-F140-11755B18F9A3}"/>
                </a:ext>
              </a:extLst>
            </p:cNvPr>
            <p:cNvSpPr/>
            <p:nvPr/>
          </p:nvSpPr>
          <p:spPr>
            <a:xfrm>
              <a:off x="7528648" y="4318144"/>
              <a:ext cx="220244" cy="1406717"/>
            </a:xfrm>
            <a:custGeom>
              <a:avLst/>
              <a:gdLst>
                <a:gd name="connsiteX0" fmla="*/ 5329 w 220243"/>
                <a:gd name="connsiteY0" fmla="*/ 5329 h 1406716"/>
                <a:gd name="connsiteX1" fmla="*/ 219889 w 220243"/>
                <a:gd name="connsiteY1" fmla="*/ 5329 h 1406716"/>
                <a:gd name="connsiteX2" fmla="*/ 219889 w 220243"/>
                <a:gd name="connsiteY2" fmla="*/ 1405651 h 1406716"/>
                <a:gd name="connsiteX3" fmla="*/ 5329 w 220243"/>
                <a:gd name="connsiteY3" fmla="*/ 1405651 h 140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1406716">
                  <a:moveTo>
                    <a:pt x="5329" y="5329"/>
                  </a:moveTo>
                  <a:lnTo>
                    <a:pt x="219889" y="5329"/>
                  </a:lnTo>
                  <a:lnTo>
                    <a:pt x="219889" y="1405651"/>
                  </a:lnTo>
                  <a:lnTo>
                    <a:pt x="5329" y="1405651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9BDD021E-6CD0-E335-082E-6947EEA26A6E}"/>
                </a:ext>
              </a:extLst>
            </p:cNvPr>
            <p:cNvSpPr/>
            <p:nvPr/>
          </p:nvSpPr>
          <p:spPr>
            <a:xfrm>
              <a:off x="8256873" y="4455264"/>
              <a:ext cx="220244" cy="1271729"/>
            </a:xfrm>
            <a:custGeom>
              <a:avLst/>
              <a:gdLst>
                <a:gd name="connsiteX0" fmla="*/ 5329 w 220243"/>
                <a:gd name="connsiteY0" fmla="*/ 5329 h 1271728"/>
                <a:gd name="connsiteX1" fmla="*/ 219888 w 220243"/>
                <a:gd name="connsiteY1" fmla="*/ 5329 h 1271728"/>
                <a:gd name="connsiteX2" fmla="*/ 219888 w 220243"/>
                <a:gd name="connsiteY2" fmla="*/ 1268532 h 1271728"/>
                <a:gd name="connsiteX3" fmla="*/ 5329 w 220243"/>
                <a:gd name="connsiteY3" fmla="*/ 1268532 h 127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1271728">
                  <a:moveTo>
                    <a:pt x="5329" y="5329"/>
                  </a:moveTo>
                  <a:lnTo>
                    <a:pt x="219888" y="5329"/>
                  </a:lnTo>
                  <a:lnTo>
                    <a:pt x="219888" y="1268532"/>
                  </a:lnTo>
                  <a:lnTo>
                    <a:pt x="5329" y="1268532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391A86BE-5311-2779-DB2A-78B63AB0C94B}"/>
                </a:ext>
              </a:extLst>
            </p:cNvPr>
            <p:cNvSpPr/>
            <p:nvPr/>
          </p:nvSpPr>
          <p:spPr>
            <a:xfrm>
              <a:off x="9696981" y="4799838"/>
              <a:ext cx="220244" cy="923602"/>
            </a:xfrm>
            <a:custGeom>
              <a:avLst/>
              <a:gdLst>
                <a:gd name="connsiteX0" fmla="*/ 5328 w 220243"/>
                <a:gd name="connsiteY0" fmla="*/ 5329 h 923601"/>
                <a:gd name="connsiteX1" fmla="*/ 219888 w 220243"/>
                <a:gd name="connsiteY1" fmla="*/ 5329 h 923601"/>
                <a:gd name="connsiteX2" fmla="*/ 219888 w 220243"/>
                <a:gd name="connsiteY2" fmla="*/ 923247 h 923601"/>
                <a:gd name="connsiteX3" fmla="*/ 5328 w 220243"/>
                <a:gd name="connsiteY3" fmla="*/ 923247 h 92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923601">
                  <a:moveTo>
                    <a:pt x="5328" y="5329"/>
                  </a:moveTo>
                  <a:lnTo>
                    <a:pt x="219888" y="5329"/>
                  </a:lnTo>
                  <a:lnTo>
                    <a:pt x="219888" y="923247"/>
                  </a:lnTo>
                  <a:lnTo>
                    <a:pt x="5328" y="923247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0E9552AF-5F0D-ADBC-58EF-69FDF891E2BC}"/>
                </a:ext>
              </a:extLst>
            </p:cNvPr>
            <p:cNvSpPr/>
            <p:nvPr/>
          </p:nvSpPr>
          <p:spPr>
            <a:xfrm>
              <a:off x="9333224" y="4976033"/>
              <a:ext cx="220244" cy="745986"/>
            </a:xfrm>
            <a:custGeom>
              <a:avLst/>
              <a:gdLst>
                <a:gd name="connsiteX0" fmla="*/ 5329 w 220243"/>
                <a:gd name="connsiteY0" fmla="*/ 5328 h 745986"/>
                <a:gd name="connsiteX1" fmla="*/ 219888 w 220243"/>
                <a:gd name="connsiteY1" fmla="*/ 5328 h 745986"/>
                <a:gd name="connsiteX2" fmla="*/ 219888 w 220243"/>
                <a:gd name="connsiteY2" fmla="*/ 747052 h 745986"/>
                <a:gd name="connsiteX3" fmla="*/ 5329 w 220243"/>
                <a:gd name="connsiteY3" fmla="*/ 747052 h 74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745986">
                  <a:moveTo>
                    <a:pt x="5329" y="5328"/>
                  </a:moveTo>
                  <a:lnTo>
                    <a:pt x="219888" y="5328"/>
                  </a:lnTo>
                  <a:lnTo>
                    <a:pt x="219888" y="747052"/>
                  </a:lnTo>
                  <a:lnTo>
                    <a:pt x="5329" y="747052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88CF906C-BAE5-318C-1CED-BD255601DD27}"/>
                </a:ext>
              </a:extLst>
            </p:cNvPr>
            <p:cNvSpPr/>
            <p:nvPr/>
          </p:nvSpPr>
          <p:spPr>
            <a:xfrm>
              <a:off x="10459308" y="4309619"/>
              <a:ext cx="220244" cy="1413821"/>
            </a:xfrm>
            <a:custGeom>
              <a:avLst/>
              <a:gdLst>
                <a:gd name="connsiteX0" fmla="*/ 5329 w 220243"/>
                <a:gd name="connsiteY0" fmla="*/ 5329 h 1413821"/>
                <a:gd name="connsiteX1" fmla="*/ 219888 w 220243"/>
                <a:gd name="connsiteY1" fmla="*/ 5329 h 1413821"/>
                <a:gd name="connsiteX2" fmla="*/ 219888 w 220243"/>
                <a:gd name="connsiteY2" fmla="*/ 1413466 h 1413821"/>
                <a:gd name="connsiteX3" fmla="*/ 5329 w 220243"/>
                <a:gd name="connsiteY3" fmla="*/ 1413466 h 141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1413821">
                  <a:moveTo>
                    <a:pt x="5329" y="5329"/>
                  </a:moveTo>
                  <a:lnTo>
                    <a:pt x="219888" y="5329"/>
                  </a:lnTo>
                  <a:lnTo>
                    <a:pt x="219888" y="1413466"/>
                  </a:lnTo>
                  <a:lnTo>
                    <a:pt x="5329" y="1413466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805AF1F3-809A-305D-D23D-0FF0D21F3AA7}"/>
                </a:ext>
              </a:extLst>
            </p:cNvPr>
            <p:cNvSpPr/>
            <p:nvPr/>
          </p:nvSpPr>
          <p:spPr>
            <a:xfrm>
              <a:off x="10094841" y="4976033"/>
              <a:ext cx="220244" cy="745986"/>
            </a:xfrm>
            <a:custGeom>
              <a:avLst/>
              <a:gdLst>
                <a:gd name="connsiteX0" fmla="*/ 5328 w 220243"/>
                <a:gd name="connsiteY0" fmla="*/ 5328 h 745986"/>
                <a:gd name="connsiteX1" fmla="*/ 219888 w 220243"/>
                <a:gd name="connsiteY1" fmla="*/ 5328 h 745986"/>
                <a:gd name="connsiteX2" fmla="*/ 219888 w 220243"/>
                <a:gd name="connsiteY2" fmla="*/ 747052 h 745986"/>
                <a:gd name="connsiteX3" fmla="*/ 5328 w 220243"/>
                <a:gd name="connsiteY3" fmla="*/ 747052 h 74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745986">
                  <a:moveTo>
                    <a:pt x="5328" y="5328"/>
                  </a:moveTo>
                  <a:lnTo>
                    <a:pt x="219888" y="5328"/>
                  </a:lnTo>
                  <a:lnTo>
                    <a:pt x="219888" y="747052"/>
                  </a:lnTo>
                  <a:lnTo>
                    <a:pt x="5328" y="747052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CDC80B24-10A2-FCC4-5EDF-E2211E16761F}"/>
                </a:ext>
              </a:extLst>
            </p:cNvPr>
            <p:cNvSpPr/>
            <p:nvPr/>
          </p:nvSpPr>
          <p:spPr>
            <a:xfrm>
              <a:off x="10823775" y="4976033"/>
              <a:ext cx="220244" cy="745986"/>
            </a:xfrm>
            <a:custGeom>
              <a:avLst/>
              <a:gdLst>
                <a:gd name="connsiteX0" fmla="*/ 5328 w 220243"/>
                <a:gd name="connsiteY0" fmla="*/ 5328 h 745986"/>
                <a:gd name="connsiteX1" fmla="*/ 219888 w 220243"/>
                <a:gd name="connsiteY1" fmla="*/ 5328 h 745986"/>
                <a:gd name="connsiteX2" fmla="*/ 219888 w 220243"/>
                <a:gd name="connsiteY2" fmla="*/ 747052 h 745986"/>
                <a:gd name="connsiteX3" fmla="*/ 5328 w 220243"/>
                <a:gd name="connsiteY3" fmla="*/ 747052 h 74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745986">
                  <a:moveTo>
                    <a:pt x="5328" y="5328"/>
                  </a:moveTo>
                  <a:lnTo>
                    <a:pt x="219888" y="5328"/>
                  </a:lnTo>
                  <a:lnTo>
                    <a:pt x="219888" y="747052"/>
                  </a:lnTo>
                  <a:lnTo>
                    <a:pt x="5328" y="747052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4891C5F1-3283-37CF-660D-E3212594C412}"/>
                </a:ext>
              </a:extLst>
            </p:cNvPr>
            <p:cNvSpPr/>
            <p:nvPr/>
          </p:nvSpPr>
          <p:spPr>
            <a:xfrm>
              <a:off x="8985808" y="4648510"/>
              <a:ext cx="220244" cy="1079904"/>
            </a:xfrm>
            <a:custGeom>
              <a:avLst/>
              <a:gdLst>
                <a:gd name="connsiteX0" fmla="*/ 5328 w 220243"/>
                <a:gd name="connsiteY0" fmla="*/ 5329 h 1079903"/>
                <a:gd name="connsiteX1" fmla="*/ 219888 w 220243"/>
                <a:gd name="connsiteY1" fmla="*/ 5329 h 1079903"/>
                <a:gd name="connsiteX2" fmla="*/ 219888 w 220243"/>
                <a:gd name="connsiteY2" fmla="*/ 1074575 h 1079903"/>
                <a:gd name="connsiteX3" fmla="*/ 5328 w 220243"/>
                <a:gd name="connsiteY3" fmla="*/ 1074575 h 107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43" h="1079903">
                  <a:moveTo>
                    <a:pt x="5328" y="5329"/>
                  </a:moveTo>
                  <a:lnTo>
                    <a:pt x="219888" y="5329"/>
                  </a:lnTo>
                  <a:lnTo>
                    <a:pt x="219888" y="1074575"/>
                  </a:lnTo>
                  <a:lnTo>
                    <a:pt x="5328" y="1074575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B7F8BD00-825F-8BE2-25B2-3F39C09C192A}"/>
                </a:ext>
              </a:extLst>
            </p:cNvPr>
            <p:cNvSpPr/>
            <p:nvPr/>
          </p:nvSpPr>
          <p:spPr>
            <a:xfrm>
              <a:off x="7562751" y="4262728"/>
              <a:ext cx="120779" cy="120779"/>
            </a:xfrm>
            <a:custGeom>
              <a:avLst/>
              <a:gdLst>
                <a:gd name="connsiteX0" fmla="*/ 116161 w 120778"/>
                <a:gd name="connsiteY0" fmla="*/ 60745 h 120778"/>
                <a:gd name="connsiteX1" fmla="*/ 60744 w 120778"/>
                <a:gd name="connsiteY1" fmla="*/ 116161 h 120778"/>
                <a:gd name="connsiteX2" fmla="*/ 5328 w 120778"/>
                <a:gd name="connsiteY2" fmla="*/ 60745 h 120778"/>
                <a:gd name="connsiteX3" fmla="*/ 60744 w 120778"/>
                <a:gd name="connsiteY3" fmla="*/ 5328 h 120778"/>
                <a:gd name="connsiteX4" fmla="*/ 60744 w 120778"/>
                <a:gd name="connsiteY4" fmla="*/ 5328 h 120778"/>
                <a:gd name="connsiteX5" fmla="*/ 116161 w 120778"/>
                <a:gd name="connsiteY5" fmla="*/ 60745 h 1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778" h="120778">
                  <a:moveTo>
                    <a:pt x="116161" y="60745"/>
                  </a:moveTo>
                  <a:cubicBezTo>
                    <a:pt x="116161" y="91295"/>
                    <a:pt x="91294" y="116161"/>
                    <a:pt x="60744" y="116161"/>
                  </a:cubicBezTo>
                  <a:cubicBezTo>
                    <a:pt x="30195" y="116161"/>
                    <a:pt x="5328" y="91295"/>
                    <a:pt x="5328" y="60745"/>
                  </a:cubicBezTo>
                  <a:cubicBezTo>
                    <a:pt x="5328" y="30194"/>
                    <a:pt x="30195" y="5328"/>
                    <a:pt x="60744" y="5328"/>
                  </a:cubicBezTo>
                  <a:cubicBezTo>
                    <a:pt x="60744" y="5328"/>
                    <a:pt x="60744" y="5328"/>
                    <a:pt x="60744" y="5328"/>
                  </a:cubicBezTo>
                  <a:cubicBezTo>
                    <a:pt x="91294" y="5328"/>
                    <a:pt x="116161" y="30194"/>
                    <a:pt x="116161" y="6074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07DFD138-30DF-47FC-2718-0171C4718954}"/>
                </a:ext>
              </a:extLst>
            </p:cNvPr>
            <p:cNvSpPr/>
            <p:nvPr/>
          </p:nvSpPr>
          <p:spPr>
            <a:xfrm>
              <a:off x="7517281" y="4217969"/>
              <a:ext cx="206034" cy="206034"/>
            </a:xfrm>
            <a:custGeom>
              <a:avLst/>
              <a:gdLst>
                <a:gd name="connsiteX0" fmla="*/ 106214 w 206034"/>
                <a:gd name="connsiteY0" fmla="*/ 205679 h 206034"/>
                <a:gd name="connsiteX1" fmla="*/ 5328 w 206034"/>
                <a:gd name="connsiteY1" fmla="*/ 106214 h 206034"/>
                <a:gd name="connsiteX2" fmla="*/ 104793 w 206034"/>
                <a:gd name="connsiteY2" fmla="*/ 5328 h 206034"/>
                <a:gd name="connsiteX3" fmla="*/ 205679 w 206034"/>
                <a:gd name="connsiteY3" fmla="*/ 104793 h 206034"/>
                <a:gd name="connsiteX4" fmla="*/ 205679 w 206034"/>
                <a:gd name="connsiteY4" fmla="*/ 106214 h 206034"/>
                <a:gd name="connsiteX5" fmla="*/ 106214 w 206034"/>
                <a:gd name="connsiteY5" fmla="*/ 205679 h 206034"/>
                <a:gd name="connsiteX6" fmla="*/ 106214 w 206034"/>
                <a:gd name="connsiteY6" fmla="*/ 13144 h 206034"/>
                <a:gd name="connsiteX7" fmla="*/ 13854 w 206034"/>
                <a:gd name="connsiteY7" fmla="*/ 105504 h 206034"/>
                <a:gd name="connsiteX8" fmla="*/ 106214 w 206034"/>
                <a:gd name="connsiteY8" fmla="*/ 197864 h 206034"/>
                <a:gd name="connsiteX9" fmla="*/ 198574 w 206034"/>
                <a:gd name="connsiteY9" fmla="*/ 105504 h 206034"/>
                <a:gd name="connsiteX10" fmla="*/ 198574 w 206034"/>
                <a:gd name="connsiteY10" fmla="*/ 105504 h 206034"/>
                <a:gd name="connsiteX11" fmla="*/ 106214 w 206034"/>
                <a:gd name="connsiteY11" fmla="*/ 13144 h 20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034" h="206034">
                  <a:moveTo>
                    <a:pt x="106214" y="205679"/>
                  </a:moveTo>
                  <a:cubicBezTo>
                    <a:pt x="50798" y="205679"/>
                    <a:pt x="5328" y="161630"/>
                    <a:pt x="5328" y="106214"/>
                  </a:cubicBezTo>
                  <a:cubicBezTo>
                    <a:pt x="5328" y="50798"/>
                    <a:pt x="49377" y="5328"/>
                    <a:pt x="104793" y="5328"/>
                  </a:cubicBezTo>
                  <a:cubicBezTo>
                    <a:pt x="160209" y="5328"/>
                    <a:pt x="205679" y="49377"/>
                    <a:pt x="205679" y="104793"/>
                  </a:cubicBezTo>
                  <a:cubicBezTo>
                    <a:pt x="205679" y="105504"/>
                    <a:pt x="205679" y="105504"/>
                    <a:pt x="205679" y="106214"/>
                  </a:cubicBezTo>
                  <a:cubicBezTo>
                    <a:pt x="205679" y="160920"/>
                    <a:pt x="160920" y="204969"/>
                    <a:pt x="106214" y="205679"/>
                  </a:cubicBezTo>
                  <a:close/>
                  <a:moveTo>
                    <a:pt x="106214" y="13144"/>
                  </a:moveTo>
                  <a:cubicBezTo>
                    <a:pt x="55061" y="13144"/>
                    <a:pt x="13854" y="54351"/>
                    <a:pt x="13854" y="105504"/>
                  </a:cubicBezTo>
                  <a:cubicBezTo>
                    <a:pt x="13854" y="156657"/>
                    <a:pt x="55061" y="197864"/>
                    <a:pt x="106214" y="197864"/>
                  </a:cubicBezTo>
                  <a:cubicBezTo>
                    <a:pt x="157368" y="197864"/>
                    <a:pt x="198574" y="156657"/>
                    <a:pt x="198574" y="105504"/>
                  </a:cubicBezTo>
                  <a:cubicBezTo>
                    <a:pt x="198574" y="105504"/>
                    <a:pt x="198574" y="105504"/>
                    <a:pt x="198574" y="105504"/>
                  </a:cubicBezTo>
                  <a:cubicBezTo>
                    <a:pt x="198574" y="54351"/>
                    <a:pt x="157368" y="13144"/>
                    <a:pt x="106214" y="1314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D19727E6-1720-E718-3F0F-6FCBA09F73C6}"/>
                </a:ext>
              </a:extLst>
            </p:cNvPr>
            <p:cNvSpPr/>
            <p:nvPr/>
          </p:nvSpPr>
          <p:spPr>
            <a:xfrm>
              <a:off x="7584775" y="4006962"/>
              <a:ext cx="106569" cy="177616"/>
            </a:xfrm>
            <a:custGeom>
              <a:avLst/>
              <a:gdLst>
                <a:gd name="connsiteX0" fmla="*/ 82769 w 106569"/>
                <a:gd name="connsiteY0" fmla="*/ 175840 h 177615"/>
                <a:gd name="connsiteX1" fmla="*/ 79927 w 106569"/>
                <a:gd name="connsiteY1" fmla="*/ 67139 h 177615"/>
                <a:gd name="connsiteX2" fmla="*/ 106925 w 106569"/>
                <a:gd name="connsiteY2" fmla="*/ 67139 h 177615"/>
                <a:gd name="connsiteX3" fmla="*/ 56482 w 106569"/>
                <a:gd name="connsiteY3" fmla="*/ 5328 h 177615"/>
                <a:gd name="connsiteX4" fmla="*/ 5328 w 106569"/>
                <a:gd name="connsiteY4" fmla="*/ 67849 h 177615"/>
                <a:gd name="connsiteX5" fmla="*/ 33747 w 106569"/>
                <a:gd name="connsiteY5" fmla="*/ 67849 h 177615"/>
                <a:gd name="connsiteX6" fmla="*/ 36589 w 106569"/>
                <a:gd name="connsiteY6" fmla="*/ 175129 h 17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69" h="177615">
                  <a:moveTo>
                    <a:pt x="82769" y="175840"/>
                  </a:moveTo>
                  <a:lnTo>
                    <a:pt x="79927" y="67139"/>
                  </a:lnTo>
                  <a:lnTo>
                    <a:pt x="106925" y="67139"/>
                  </a:lnTo>
                  <a:lnTo>
                    <a:pt x="56482" y="5328"/>
                  </a:lnTo>
                  <a:lnTo>
                    <a:pt x="5328" y="67849"/>
                  </a:lnTo>
                  <a:lnTo>
                    <a:pt x="33747" y="67849"/>
                  </a:lnTo>
                  <a:lnTo>
                    <a:pt x="36589" y="175129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3DAC0772-0251-AA9A-E899-7A77CE8F4B08}"/>
                </a:ext>
              </a:extLst>
            </p:cNvPr>
            <p:cNvSpPr/>
            <p:nvPr/>
          </p:nvSpPr>
          <p:spPr>
            <a:xfrm>
              <a:off x="5764569" y="4941220"/>
              <a:ext cx="120779" cy="120779"/>
            </a:xfrm>
            <a:custGeom>
              <a:avLst/>
              <a:gdLst>
                <a:gd name="connsiteX0" fmla="*/ 116161 w 120778"/>
                <a:gd name="connsiteY0" fmla="*/ 60745 h 120778"/>
                <a:gd name="connsiteX1" fmla="*/ 60745 w 120778"/>
                <a:gd name="connsiteY1" fmla="*/ 116161 h 120778"/>
                <a:gd name="connsiteX2" fmla="*/ 5328 w 120778"/>
                <a:gd name="connsiteY2" fmla="*/ 60745 h 120778"/>
                <a:gd name="connsiteX3" fmla="*/ 60745 w 120778"/>
                <a:gd name="connsiteY3" fmla="*/ 5328 h 120778"/>
                <a:gd name="connsiteX4" fmla="*/ 60745 w 120778"/>
                <a:gd name="connsiteY4" fmla="*/ 5328 h 120778"/>
                <a:gd name="connsiteX5" fmla="*/ 116161 w 120778"/>
                <a:gd name="connsiteY5" fmla="*/ 60745 h 1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778" h="120778">
                  <a:moveTo>
                    <a:pt x="116161" y="60745"/>
                  </a:moveTo>
                  <a:cubicBezTo>
                    <a:pt x="116161" y="91295"/>
                    <a:pt x="91295" y="116161"/>
                    <a:pt x="60745" y="116161"/>
                  </a:cubicBezTo>
                  <a:cubicBezTo>
                    <a:pt x="30195" y="116161"/>
                    <a:pt x="5328" y="91295"/>
                    <a:pt x="5328" y="60745"/>
                  </a:cubicBezTo>
                  <a:cubicBezTo>
                    <a:pt x="5328" y="30195"/>
                    <a:pt x="30195" y="5328"/>
                    <a:pt x="60745" y="5328"/>
                  </a:cubicBezTo>
                  <a:cubicBezTo>
                    <a:pt x="60745" y="5328"/>
                    <a:pt x="60745" y="5328"/>
                    <a:pt x="60745" y="5328"/>
                  </a:cubicBezTo>
                  <a:cubicBezTo>
                    <a:pt x="91295" y="6039"/>
                    <a:pt x="116161" y="30905"/>
                    <a:pt x="116161" y="6074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3C593EA2-D025-4587-19D3-BB8E5CDCCB41}"/>
                </a:ext>
              </a:extLst>
            </p:cNvPr>
            <p:cNvSpPr/>
            <p:nvPr/>
          </p:nvSpPr>
          <p:spPr>
            <a:xfrm>
              <a:off x="5720521" y="4899303"/>
              <a:ext cx="206034" cy="206034"/>
            </a:xfrm>
            <a:custGeom>
              <a:avLst/>
              <a:gdLst>
                <a:gd name="connsiteX0" fmla="*/ 105504 w 206034"/>
                <a:gd name="connsiteY0" fmla="*/ 205679 h 206034"/>
                <a:gd name="connsiteX1" fmla="*/ 5328 w 206034"/>
                <a:gd name="connsiteY1" fmla="*/ 105504 h 206034"/>
                <a:gd name="connsiteX2" fmla="*/ 105504 w 206034"/>
                <a:gd name="connsiteY2" fmla="*/ 5328 h 206034"/>
                <a:gd name="connsiteX3" fmla="*/ 205679 w 206034"/>
                <a:gd name="connsiteY3" fmla="*/ 105504 h 206034"/>
                <a:gd name="connsiteX4" fmla="*/ 205679 w 206034"/>
                <a:gd name="connsiteY4" fmla="*/ 105504 h 206034"/>
                <a:gd name="connsiteX5" fmla="*/ 105504 w 206034"/>
                <a:gd name="connsiteY5" fmla="*/ 205679 h 206034"/>
                <a:gd name="connsiteX6" fmla="*/ 105504 w 206034"/>
                <a:gd name="connsiteY6" fmla="*/ 13143 h 206034"/>
                <a:gd name="connsiteX7" fmla="*/ 13143 w 206034"/>
                <a:gd name="connsiteY7" fmla="*/ 105504 h 206034"/>
                <a:gd name="connsiteX8" fmla="*/ 105504 w 206034"/>
                <a:gd name="connsiteY8" fmla="*/ 197864 h 206034"/>
                <a:gd name="connsiteX9" fmla="*/ 197864 w 206034"/>
                <a:gd name="connsiteY9" fmla="*/ 105504 h 206034"/>
                <a:gd name="connsiteX10" fmla="*/ 197864 w 206034"/>
                <a:gd name="connsiteY10" fmla="*/ 105504 h 206034"/>
                <a:gd name="connsiteX11" fmla="*/ 105504 w 206034"/>
                <a:gd name="connsiteY11" fmla="*/ 13143 h 206034"/>
                <a:gd name="connsiteX12" fmla="*/ 105504 w 206034"/>
                <a:gd name="connsiteY12" fmla="*/ 13143 h 20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034" h="206034">
                  <a:moveTo>
                    <a:pt x="105504" y="205679"/>
                  </a:moveTo>
                  <a:cubicBezTo>
                    <a:pt x="50088" y="205679"/>
                    <a:pt x="5328" y="160920"/>
                    <a:pt x="5328" y="105504"/>
                  </a:cubicBezTo>
                  <a:cubicBezTo>
                    <a:pt x="5328" y="50088"/>
                    <a:pt x="50088" y="5328"/>
                    <a:pt x="105504" y="5328"/>
                  </a:cubicBezTo>
                  <a:cubicBezTo>
                    <a:pt x="160920" y="5328"/>
                    <a:pt x="205679" y="50088"/>
                    <a:pt x="205679" y="105504"/>
                  </a:cubicBezTo>
                  <a:lnTo>
                    <a:pt x="205679" y="105504"/>
                  </a:lnTo>
                  <a:cubicBezTo>
                    <a:pt x="205679" y="160209"/>
                    <a:pt x="160209" y="205679"/>
                    <a:pt x="105504" y="205679"/>
                  </a:cubicBezTo>
                  <a:close/>
                  <a:moveTo>
                    <a:pt x="105504" y="13143"/>
                  </a:moveTo>
                  <a:cubicBezTo>
                    <a:pt x="54350" y="13143"/>
                    <a:pt x="13143" y="54350"/>
                    <a:pt x="13143" y="105504"/>
                  </a:cubicBezTo>
                  <a:cubicBezTo>
                    <a:pt x="13143" y="156657"/>
                    <a:pt x="54350" y="197864"/>
                    <a:pt x="105504" y="197864"/>
                  </a:cubicBezTo>
                  <a:cubicBezTo>
                    <a:pt x="156657" y="197864"/>
                    <a:pt x="197864" y="156657"/>
                    <a:pt x="197864" y="105504"/>
                  </a:cubicBezTo>
                  <a:lnTo>
                    <a:pt x="197864" y="105504"/>
                  </a:lnTo>
                  <a:cubicBezTo>
                    <a:pt x="197153" y="54350"/>
                    <a:pt x="155946" y="13143"/>
                    <a:pt x="105504" y="13143"/>
                  </a:cubicBezTo>
                  <a:lnTo>
                    <a:pt x="105504" y="13143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0452C761-54B6-DDAA-9641-0445F8A4FE26}"/>
                </a:ext>
              </a:extLst>
            </p:cNvPr>
            <p:cNvSpPr/>
            <p:nvPr/>
          </p:nvSpPr>
          <p:spPr>
            <a:xfrm>
              <a:off x="5761727" y="4654904"/>
              <a:ext cx="113674" cy="184720"/>
            </a:xfrm>
            <a:custGeom>
              <a:avLst/>
              <a:gdLst>
                <a:gd name="connsiteX0" fmla="*/ 30195 w 113674"/>
                <a:gd name="connsiteY0" fmla="*/ 5328 h 184720"/>
                <a:gd name="connsiteX1" fmla="*/ 33747 w 113674"/>
                <a:gd name="connsiteY1" fmla="*/ 118292 h 184720"/>
                <a:gd name="connsiteX2" fmla="*/ 5328 w 113674"/>
                <a:gd name="connsiteY2" fmla="*/ 117582 h 184720"/>
                <a:gd name="connsiteX3" fmla="*/ 57902 w 113674"/>
                <a:gd name="connsiteY3" fmla="*/ 182234 h 184720"/>
                <a:gd name="connsiteX4" fmla="*/ 110477 w 113674"/>
                <a:gd name="connsiteY4" fmla="*/ 116871 h 184720"/>
                <a:gd name="connsiteX5" fmla="*/ 81348 w 113674"/>
                <a:gd name="connsiteY5" fmla="*/ 116871 h 184720"/>
                <a:gd name="connsiteX6" fmla="*/ 78506 w 113674"/>
                <a:gd name="connsiteY6" fmla="*/ 5328 h 18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74" h="184720">
                  <a:moveTo>
                    <a:pt x="30195" y="5328"/>
                  </a:moveTo>
                  <a:lnTo>
                    <a:pt x="33747" y="118292"/>
                  </a:lnTo>
                  <a:lnTo>
                    <a:pt x="5328" y="117582"/>
                  </a:lnTo>
                  <a:lnTo>
                    <a:pt x="57902" y="182234"/>
                  </a:lnTo>
                  <a:lnTo>
                    <a:pt x="110477" y="116871"/>
                  </a:lnTo>
                  <a:lnTo>
                    <a:pt x="81348" y="116871"/>
                  </a:lnTo>
                  <a:lnTo>
                    <a:pt x="78506" y="5328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7629604F-8250-5E7D-BE53-7D6D7153810E}"/>
                </a:ext>
              </a:extLst>
            </p:cNvPr>
            <p:cNvSpPr/>
            <p:nvPr/>
          </p:nvSpPr>
          <p:spPr>
            <a:xfrm>
              <a:off x="8683861" y="4418320"/>
              <a:ext cx="113674" cy="184720"/>
            </a:xfrm>
            <a:custGeom>
              <a:avLst/>
              <a:gdLst>
                <a:gd name="connsiteX0" fmla="*/ 30195 w 113674"/>
                <a:gd name="connsiteY0" fmla="*/ 5328 h 184720"/>
                <a:gd name="connsiteX1" fmla="*/ 33747 w 113674"/>
                <a:gd name="connsiteY1" fmla="*/ 118292 h 184720"/>
                <a:gd name="connsiteX2" fmla="*/ 5328 w 113674"/>
                <a:gd name="connsiteY2" fmla="*/ 117582 h 184720"/>
                <a:gd name="connsiteX3" fmla="*/ 57903 w 113674"/>
                <a:gd name="connsiteY3" fmla="*/ 182234 h 184720"/>
                <a:gd name="connsiteX4" fmla="*/ 110477 w 113674"/>
                <a:gd name="connsiteY4" fmla="*/ 117582 h 184720"/>
                <a:gd name="connsiteX5" fmla="*/ 81348 w 113674"/>
                <a:gd name="connsiteY5" fmla="*/ 116871 h 184720"/>
                <a:gd name="connsiteX6" fmla="*/ 78507 w 113674"/>
                <a:gd name="connsiteY6" fmla="*/ 5328 h 18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74" h="184720">
                  <a:moveTo>
                    <a:pt x="30195" y="5328"/>
                  </a:moveTo>
                  <a:lnTo>
                    <a:pt x="33747" y="118292"/>
                  </a:lnTo>
                  <a:lnTo>
                    <a:pt x="5328" y="117582"/>
                  </a:lnTo>
                  <a:lnTo>
                    <a:pt x="57903" y="182234"/>
                  </a:lnTo>
                  <a:lnTo>
                    <a:pt x="110477" y="117582"/>
                  </a:lnTo>
                  <a:lnTo>
                    <a:pt x="81348" y="116871"/>
                  </a:lnTo>
                  <a:lnTo>
                    <a:pt x="78507" y="5328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DD341AFD-F08C-41D6-2182-D09FC779F718}"/>
                </a:ext>
              </a:extLst>
            </p:cNvPr>
            <p:cNvSpPr/>
            <p:nvPr/>
          </p:nvSpPr>
          <p:spPr>
            <a:xfrm>
              <a:off x="5351080" y="4295410"/>
              <a:ext cx="5811587" cy="1129636"/>
            </a:xfrm>
            <a:custGeom>
              <a:avLst/>
              <a:gdLst>
                <a:gd name="connsiteX0" fmla="*/ 4028680 w 5811586"/>
                <a:gd name="connsiteY0" fmla="*/ 1129281 h 1129636"/>
                <a:gd name="connsiteX1" fmla="*/ 3382158 w 5811586"/>
                <a:gd name="connsiteY1" fmla="*/ 522545 h 1129636"/>
                <a:gd name="connsiteX2" fmla="*/ 2266021 w 5811586"/>
                <a:gd name="connsiteY2" fmla="*/ 37299 h 1129636"/>
                <a:gd name="connsiteX3" fmla="*/ 18117 w 5811586"/>
                <a:gd name="connsiteY3" fmla="*/ 898380 h 1129636"/>
                <a:gd name="connsiteX4" fmla="*/ 5328 w 5811586"/>
                <a:gd name="connsiteY4" fmla="*/ 868541 h 1129636"/>
                <a:gd name="connsiteX5" fmla="*/ 2263180 w 5811586"/>
                <a:gd name="connsiteY5" fmla="*/ 5328 h 1129636"/>
                <a:gd name="connsiteX6" fmla="*/ 2266732 w 5811586"/>
                <a:gd name="connsiteY6" fmla="*/ 5328 h 1129636"/>
                <a:gd name="connsiteX7" fmla="*/ 3398499 w 5811586"/>
                <a:gd name="connsiteY7" fmla="*/ 494837 h 1129636"/>
                <a:gd name="connsiteX8" fmla="*/ 3402052 w 5811586"/>
                <a:gd name="connsiteY8" fmla="*/ 497679 h 1129636"/>
                <a:gd name="connsiteX9" fmla="*/ 4033653 w 5811586"/>
                <a:gd name="connsiteY9" fmla="*/ 1090206 h 1129636"/>
                <a:gd name="connsiteX10" fmla="*/ 4852817 w 5811586"/>
                <a:gd name="connsiteY10" fmla="*/ 658954 h 1129636"/>
                <a:gd name="connsiteX11" fmla="*/ 5812653 w 5811586"/>
                <a:gd name="connsiteY11" fmla="*/ 652560 h 1129636"/>
                <a:gd name="connsiteX12" fmla="*/ 5812653 w 5811586"/>
                <a:gd name="connsiteY12" fmla="*/ 684531 h 1129636"/>
                <a:gd name="connsiteX13" fmla="*/ 4864185 w 5811586"/>
                <a:gd name="connsiteY13" fmla="*/ 688794 h 1129636"/>
                <a:gd name="connsiteX14" fmla="*/ 4039337 w 5811586"/>
                <a:gd name="connsiteY14" fmla="*/ 1123597 h 1129636"/>
                <a:gd name="connsiteX15" fmla="*/ 4028680 w 5811586"/>
                <a:gd name="connsiteY15" fmla="*/ 1129281 h 112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11586" h="1129636">
                  <a:moveTo>
                    <a:pt x="4028680" y="1129281"/>
                  </a:moveTo>
                  <a:lnTo>
                    <a:pt x="3382158" y="522545"/>
                  </a:lnTo>
                  <a:cubicBezTo>
                    <a:pt x="2972222" y="325037"/>
                    <a:pt x="2339910" y="33036"/>
                    <a:pt x="2266021" y="37299"/>
                  </a:cubicBezTo>
                  <a:cubicBezTo>
                    <a:pt x="2183608" y="42273"/>
                    <a:pt x="614906" y="660375"/>
                    <a:pt x="18117" y="898380"/>
                  </a:cubicBezTo>
                  <a:lnTo>
                    <a:pt x="5328" y="868541"/>
                  </a:lnTo>
                  <a:cubicBezTo>
                    <a:pt x="92715" y="833728"/>
                    <a:pt x="2158742" y="11012"/>
                    <a:pt x="2263180" y="5328"/>
                  </a:cubicBezTo>
                  <a:lnTo>
                    <a:pt x="2266732" y="5328"/>
                  </a:lnTo>
                  <a:cubicBezTo>
                    <a:pt x="2381116" y="5328"/>
                    <a:pt x="3294062" y="444394"/>
                    <a:pt x="3398499" y="494837"/>
                  </a:cubicBezTo>
                  <a:lnTo>
                    <a:pt x="3402052" y="497679"/>
                  </a:lnTo>
                  <a:lnTo>
                    <a:pt x="4033653" y="1090206"/>
                  </a:lnTo>
                  <a:cubicBezTo>
                    <a:pt x="4153722" y="1026974"/>
                    <a:pt x="4840739" y="664638"/>
                    <a:pt x="4852817" y="658954"/>
                  </a:cubicBezTo>
                  <a:cubicBezTo>
                    <a:pt x="4857080" y="656823"/>
                    <a:pt x="4867737" y="652560"/>
                    <a:pt x="5812653" y="652560"/>
                  </a:cubicBezTo>
                  <a:lnTo>
                    <a:pt x="5812653" y="684531"/>
                  </a:lnTo>
                  <a:cubicBezTo>
                    <a:pt x="5450317" y="684531"/>
                    <a:pt x="4905391" y="685242"/>
                    <a:pt x="4864185" y="688794"/>
                  </a:cubicBezTo>
                  <a:cubicBezTo>
                    <a:pt x="4827951" y="707266"/>
                    <a:pt x="4312865" y="979373"/>
                    <a:pt x="4039337" y="1123597"/>
                  </a:cubicBezTo>
                  <a:lnTo>
                    <a:pt x="4028680" y="1129281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AA2BC0A3-D1AB-BD28-27AD-5FA5F7A0B07F}"/>
                </a:ext>
              </a:extLst>
            </p:cNvPr>
            <p:cNvSpPr/>
            <p:nvPr/>
          </p:nvSpPr>
          <p:spPr>
            <a:xfrm>
              <a:off x="8681019" y="4730923"/>
              <a:ext cx="120779" cy="120779"/>
            </a:xfrm>
            <a:custGeom>
              <a:avLst/>
              <a:gdLst>
                <a:gd name="connsiteX0" fmla="*/ 116161 w 120778"/>
                <a:gd name="connsiteY0" fmla="*/ 60744 h 120778"/>
                <a:gd name="connsiteX1" fmla="*/ 60745 w 120778"/>
                <a:gd name="connsiteY1" fmla="*/ 116161 h 120778"/>
                <a:gd name="connsiteX2" fmla="*/ 5328 w 120778"/>
                <a:gd name="connsiteY2" fmla="*/ 60744 h 120778"/>
                <a:gd name="connsiteX3" fmla="*/ 60745 w 120778"/>
                <a:gd name="connsiteY3" fmla="*/ 5328 h 120778"/>
                <a:gd name="connsiteX4" fmla="*/ 60745 w 120778"/>
                <a:gd name="connsiteY4" fmla="*/ 5328 h 120778"/>
                <a:gd name="connsiteX5" fmla="*/ 116161 w 120778"/>
                <a:gd name="connsiteY5" fmla="*/ 60744 h 1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778" h="120778">
                  <a:moveTo>
                    <a:pt x="116161" y="60744"/>
                  </a:moveTo>
                  <a:cubicBezTo>
                    <a:pt x="116161" y="91294"/>
                    <a:pt x="91294" y="116161"/>
                    <a:pt x="60745" y="116161"/>
                  </a:cubicBezTo>
                  <a:cubicBezTo>
                    <a:pt x="30195" y="116161"/>
                    <a:pt x="5328" y="91294"/>
                    <a:pt x="5328" y="60744"/>
                  </a:cubicBezTo>
                  <a:cubicBezTo>
                    <a:pt x="5328" y="30195"/>
                    <a:pt x="30195" y="5328"/>
                    <a:pt x="60745" y="5328"/>
                  </a:cubicBezTo>
                  <a:lnTo>
                    <a:pt x="60745" y="5328"/>
                  </a:lnTo>
                  <a:cubicBezTo>
                    <a:pt x="91294" y="5328"/>
                    <a:pt x="116161" y="30195"/>
                    <a:pt x="116161" y="6074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D29F6CF0-9041-2DD3-66A5-DDE5AC63AFAD}"/>
                </a:ext>
              </a:extLst>
            </p:cNvPr>
            <p:cNvSpPr/>
            <p:nvPr/>
          </p:nvSpPr>
          <p:spPr>
            <a:xfrm>
              <a:off x="8637673" y="4689708"/>
              <a:ext cx="206034" cy="206034"/>
            </a:xfrm>
            <a:custGeom>
              <a:avLst/>
              <a:gdLst>
                <a:gd name="connsiteX0" fmla="*/ 104091 w 206034"/>
                <a:gd name="connsiteY0" fmla="*/ 204267 h 206034"/>
                <a:gd name="connsiteX1" fmla="*/ 5337 w 206034"/>
                <a:gd name="connsiteY1" fmla="*/ 104091 h 206034"/>
                <a:gd name="connsiteX2" fmla="*/ 105512 w 206034"/>
                <a:gd name="connsiteY2" fmla="*/ 5337 h 206034"/>
                <a:gd name="connsiteX3" fmla="*/ 204267 w 206034"/>
                <a:gd name="connsiteY3" fmla="*/ 104802 h 206034"/>
                <a:gd name="connsiteX4" fmla="*/ 104091 w 206034"/>
                <a:gd name="connsiteY4" fmla="*/ 204267 h 206034"/>
                <a:gd name="connsiteX5" fmla="*/ 104091 w 206034"/>
                <a:gd name="connsiteY5" fmla="*/ 11731 h 206034"/>
                <a:gd name="connsiteX6" fmla="*/ 11731 w 206034"/>
                <a:gd name="connsiteY6" fmla="*/ 104091 h 206034"/>
                <a:gd name="connsiteX7" fmla="*/ 104091 w 206034"/>
                <a:gd name="connsiteY7" fmla="*/ 196451 h 206034"/>
                <a:gd name="connsiteX8" fmla="*/ 196452 w 206034"/>
                <a:gd name="connsiteY8" fmla="*/ 104091 h 206034"/>
                <a:gd name="connsiteX9" fmla="*/ 196452 w 206034"/>
                <a:gd name="connsiteY9" fmla="*/ 104091 h 206034"/>
                <a:gd name="connsiteX10" fmla="*/ 104091 w 206034"/>
                <a:gd name="connsiteY10" fmla="*/ 11731 h 206034"/>
                <a:gd name="connsiteX11" fmla="*/ 104091 w 206034"/>
                <a:gd name="connsiteY11" fmla="*/ 11731 h 20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034" h="206034">
                  <a:moveTo>
                    <a:pt x="104091" y="204267"/>
                  </a:moveTo>
                  <a:cubicBezTo>
                    <a:pt x="48675" y="204267"/>
                    <a:pt x="4627" y="158797"/>
                    <a:pt x="5337" y="104091"/>
                  </a:cubicBezTo>
                  <a:cubicBezTo>
                    <a:pt x="5337" y="48675"/>
                    <a:pt x="50807" y="4626"/>
                    <a:pt x="105512" y="5337"/>
                  </a:cubicBezTo>
                  <a:cubicBezTo>
                    <a:pt x="160218" y="5337"/>
                    <a:pt x="204267" y="50096"/>
                    <a:pt x="204267" y="104802"/>
                  </a:cubicBezTo>
                  <a:cubicBezTo>
                    <a:pt x="204267" y="159508"/>
                    <a:pt x="159507" y="204267"/>
                    <a:pt x="104091" y="204267"/>
                  </a:cubicBezTo>
                  <a:close/>
                  <a:moveTo>
                    <a:pt x="104091" y="11731"/>
                  </a:moveTo>
                  <a:cubicBezTo>
                    <a:pt x="52938" y="11731"/>
                    <a:pt x="11731" y="52938"/>
                    <a:pt x="11731" y="104091"/>
                  </a:cubicBezTo>
                  <a:cubicBezTo>
                    <a:pt x="11731" y="155244"/>
                    <a:pt x="52938" y="196451"/>
                    <a:pt x="104091" y="196451"/>
                  </a:cubicBezTo>
                  <a:cubicBezTo>
                    <a:pt x="155244" y="196451"/>
                    <a:pt x="196452" y="155244"/>
                    <a:pt x="196452" y="104091"/>
                  </a:cubicBezTo>
                  <a:lnTo>
                    <a:pt x="196452" y="104091"/>
                  </a:lnTo>
                  <a:cubicBezTo>
                    <a:pt x="196452" y="52938"/>
                    <a:pt x="155244" y="11731"/>
                    <a:pt x="104091" y="11731"/>
                  </a:cubicBezTo>
                  <a:lnTo>
                    <a:pt x="104091" y="11731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id="{87BD71B8-F5FB-989A-34F4-73FBB8FDFFA5}"/>
                </a:ext>
              </a:extLst>
            </p:cNvPr>
            <p:cNvSpPr/>
            <p:nvPr/>
          </p:nvSpPr>
          <p:spPr>
            <a:xfrm>
              <a:off x="10148835" y="4895751"/>
              <a:ext cx="120779" cy="120779"/>
            </a:xfrm>
            <a:custGeom>
              <a:avLst/>
              <a:gdLst>
                <a:gd name="connsiteX0" fmla="*/ 116161 w 120778"/>
                <a:gd name="connsiteY0" fmla="*/ 60744 h 120778"/>
                <a:gd name="connsiteX1" fmla="*/ 60745 w 120778"/>
                <a:gd name="connsiteY1" fmla="*/ 116161 h 120778"/>
                <a:gd name="connsiteX2" fmla="*/ 5328 w 120778"/>
                <a:gd name="connsiteY2" fmla="*/ 60744 h 120778"/>
                <a:gd name="connsiteX3" fmla="*/ 60745 w 120778"/>
                <a:gd name="connsiteY3" fmla="*/ 5328 h 120778"/>
                <a:gd name="connsiteX4" fmla="*/ 60745 w 120778"/>
                <a:gd name="connsiteY4" fmla="*/ 5328 h 120778"/>
                <a:gd name="connsiteX5" fmla="*/ 116161 w 120778"/>
                <a:gd name="connsiteY5" fmla="*/ 60744 h 1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778" h="120778">
                  <a:moveTo>
                    <a:pt x="116161" y="60744"/>
                  </a:moveTo>
                  <a:cubicBezTo>
                    <a:pt x="116161" y="91294"/>
                    <a:pt x="91295" y="116161"/>
                    <a:pt x="60745" y="116161"/>
                  </a:cubicBezTo>
                  <a:cubicBezTo>
                    <a:pt x="30195" y="116161"/>
                    <a:pt x="5328" y="91294"/>
                    <a:pt x="5328" y="60744"/>
                  </a:cubicBezTo>
                  <a:cubicBezTo>
                    <a:pt x="5328" y="30195"/>
                    <a:pt x="30195" y="5328"/>
                    <a:pt x="60745" y="5328"/>
                  </a:cubicBezTo>
                  <a:lnTo>
                    <a:pt x="60745" y="5328"/>
                  </a:lnTo>
                  <a:cubicBezTo>
                    <a:pt x="91295" y="5328"/>
                    <a:pt x="116161" y="30195"/>
                    <a:pt x="116161" y="6074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id="{6525486D-2814-8F7C-7B5E-193F906E8758}"/>
                </a:ext>
              </a:extLst>
            </p:cNvPr>
            <p:cNvSpPr/>
            <p:nvPr/>
          </p:nvSpPr>
          <p:spPr>
            <a:xfrm>
              <a:off x="10103366" y="4853123"/>
              <a:ext cx="206034" cy="206034"/>
            </a:xfrm>
            <a:custGeom>
              <a:avLst/>
              <a:gdLst>
                <a:gd name="connsiteX0" fmla="*/ 106214 w 206034"/>
                <a:gd name="connsiteY0" fmla="*/ 205679 h 206034"/>
                <a:gd name="connsiteX1" fmla="*/ 5328 w 206034"/>
                <a:gd name="connsiteY1" fmla="*/ 106214 h 206034"/>
                <a:gd name="connsiteX2" fmla="*/ 104793 w 206034"/>
                <a:gd name="connsiteY2" fmla="*/ 5328 h 206034"/>
                <a:gd name="connsiteX3" fmla="*/ 205679 w 206034"/>
                <a:gd name="connsiteY3" fmla="*/ 104793 h 206034"/>
                <a:gd name="connsiteX4" fmla="*/ 205679 w 206034"/>
                <a:gd name="connsiteY4" fmla="*/ 105504 h 206034"/>
                <a:gd name="connsiteX5" fmla="*/ 106214 w 206034"/>
                <a:gd name="connsiteY5" fmla="*/ 205679 h 206034"/>
                <a:gd name="connsiteX6" fmla="*/ 106214 w 206034"/>
                <a:gd name="connsiteY6" fmla="*/ 13143 h 206034"/>
                <a:gd name="connsiteX7" fmla="*/ 13854 w 206034"/>
                <a:gd name="connsiteY7" fmla="*/ 105504 h 206034"/>
                <a:gd name="connsiteX8" fmla="*/ 106214 w 206034"/>
                <a:gd name="connsiteY8" fmla="*/ 197864 h 206034"/>
                <a:gd name="connsiteX9" fmla="*/ 198574 w 206034"/>
                <a:gd name="connsiteY9" fmla="*/ 105504 h 206034"/>
                <a:gd name="connsiteX10" fmla="*/ 198574 w 206034"/>
                <a:gd name="connsiteY10" fmla="*/ 105504 h 206034"/>
                <a:gd name="connsiteX11" fmla="*/ 106214 w 206034"/>
                <a:gd name="connsiteY11" fmla="*/ 13143 h 20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034" h="206034">
                  <a:moveTo>
                    <a:pt x="106214" y="205679"/>
                  </a:moveTo>
                  <a:cubicBezTo>
                    <a:pt x="50797" y="205679"/>
                    <a:pt x="5328" y="161630"/>
                    <a:pt x="5328" y="106214"/>
                  </a:cubicBezTo>
                  <a:cubicBezTo>
                    <a:pt x="5328" y="50798"/>
                    <a:pt x="49377" y="5328"/>
                    <a:pt x="104793" y="5328"/>
                  </a:cubicBezTo>
                  <a:cubicBezTo>
                    <a:pt x="160209" y="5328"/>
                    <a:pt x="205679" y="49377"/>
                    <a:pt x="205679" y="104793"/>
                  </a:cubicBezTo>
                  <a:cubicBezTo>
                    <a:pt x="205679" y="104793"/>
                    <a:pt x="205679" y="105504"/>
                    <a:pt x="205679" y="105504"/>
                  </a:cubicBezTo>
                  <a:cubicBezTo>
                    <a:pt x="206389" y="160209"/>
                    <a:pt x="161630" y="204968"/>
                    <a:pt x="106214" y="205679"/>
                  </a:cubicBezTo>
                  <a:close/>
                  <a:moveTo>
                    <a:pt x="106214" y="13143"/>
                  </a:moveTo>
                  <a:cubicBezTo>
                    <a:pt x="55061" y="13143"/>
                    <a:pt x="13854" y="54350"/>
                    <a:pt x="13854" y="105504"/>
                  </a:cubicBezTo>
                  <a:cubicBezTo>
                    <a:pt x="13854" y="156657"/>
                    <a:pt x="55061" y="197864"/>
                    <a:pt x="106214" y="197864"/>
                  </a:cubicBezTo>
                  <a:cubicBezTo>
                    <a:pt x="157367" y="197864"/>
                    <a:pt x="198574" y="156657"/>
                    <a:pt x="198574" y="105504"/>
                  </a:cubicBezTo>
                  <a:lnTo>
                    <a:pt x="198574" y="105504"/>
                  </a:lnTo>
                  <a:cubicBezTo>
                    <a:pt x="198574" y="54350"/>
                    <a:pt x="157367" y="13143"/>
                    <a:pt x="106214" y="13143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4A48FB3B-9416-9878-F525-1FF664F065F3}"/>
                </a:ext>
              </a:extLst>
            </p:cNvPr>
            <p:cNvSpPr/>
            <p:nvPr/>
          </p:nvSpPr>
          <p:spPr>
            <a:xfrm>
              <a:off x="10149547" y="4622933"/>
              <a:ext cx="113674" cy="184720"/>
            </a:xfrm>
            <a:custGeom>
              <a:avLst/>
              <a:gdLst>
                <a:gd name="connsiteX0" fmla="*/ 30905 w 113674"/>
                <a:gd name="connsiteY0" fmla="*/ 5328 h 184720"/>
                <a:gd name="connsiteX1" fmla="*/ 33747 w 113674"/>
                <a:gd name="connsiteY1" fmla="*/ 118292 h 184720"/>
                <a:gd name="connsiteX2" fmla="*/ 5328 w 113674"/>
                <a:gd name="connsiteY2" fmla="*/ 117582 h 184720"/>
                <a:gd name="connsiteX3" fmla="*/ 57902 w 113674"/>
                <a:gd name="connsiteY3" fmla="*/ 182234 h 184720"/>
                <a:gd name="connsiteX4" fmla="*/ 110476 w 113674"/>
                <a:gd name="connsiteY4" fmla="*/ 116871 h 184720"/>
                <a:gd name="connsiteX5" fmla="*/ 81348 w 113674"/>
                <a:gd name="connsiteY5" fmla="*/ 116871 h 184720"/>
                <a:gd name="connsiteX6" fmla="*/ 78506 w 113674"/>
                <a:gd name="connsiteY6" fmla="*/ 5328 h 18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74" h="184720">
                  <a:moveTo>
                    <a:pt x="30905" y="5328"/>
                  </a:moveTo>
                  <a:lnTo>
                    <a:pt x="33747" y="118292"/>
                  </a:lnTo>
                  <a:lnTo>
                    <a:pt x="5328" y="117582"/>
                  </a:lnTo>
                  <a:lnTo>
                    <a:pt x="57902" y="182234"/>
                  </a:lnTo>
                  <a:lnTo>
                    <a:pt x="110476" y="116871"/>
                  </a:lnTo>
                  <a:lnTo>
                    <a:pt x="81348" y="116871"/>
                  </a:lnTo>
                  <a:lnTo>
                    <a:pt x="78506" y="5328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CBCC862B-4331-6638-8BEC-FE9C3A18E9FF}"/>
                </a:ext>
              </a:extLst>
            </p:cNvPr>
            <p:cNvSpPr/>
            <p:nvPr/>
          </p:nvSpPr>
          <p:spPr>
            <a:xfrm>
              <a:off x="10273138" y="3093278"/>
              <a:ext cx="973334" cy="973334"/>
            </a:xfrm>
            <a:custGeom>
              <a:avLst/>
              <a:gdLst>
                <a:gd name="connsiteX0" fmla="*/ 5356 w 973334"/>
                <a:gd name="connsiteY0" fmla="*/ 493445 h 973334"/>
                <a:gd name="connsiteX1" fmla="*/ 483498 w 973334"/>
                <a:gd name="connsiteY1" fmla="*/ 5356 h 973334"/>
                <a:gd name="connsiteX2" fmla="*/ 971586 w 973334"/>
                <a:gd name="connsiteY2" fmla="*/ 483498 h 973334"/>
                <a:gd name="connsiteX3" fmla="*/ 496287 w 973334"/>
                <a:gd name="connsiteY3" fmla="*/ 971586 h 973334"/>
                <a:gd name="connsiteX4" fmla="*/ 5356 w 973334"/>
                <a:gd name="connsiteY4" fmla="*/ 493445 h 973334"/>
                <a:gd name="connsiteX5" fmla="*/ 719372 w 973334"/>
                <a:gd name="connsiteY5" fmla="*/ 482077 h 973334"/>
                <a:gd name="connsiteX6" fmla="*/ 483498 w 973334"/>
                <a:gd name="connsiteY6" fmla="*/ 256150 h 973334"/>
                <a:gd name="connsiteX7" fmla="*/ 257571 w 973334"/>
                <a:gd name="connsiteY7" fmla="*/ 492024 h 973334"/>
                <a:gd name="connsiteX8" fmla="*/ 492024 w 973334"/>
                <a:gd name="connsiteY8" fmla="*/ 717951 h 973334"/>
                <a:gd name="connsiteX9" fmla="*/ 719372 w 973334"/>
                <a:gd name="connsiteY9" fmla="*/ 482077 h 97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3334" h="973334">
                  <a:moveTo>
                    <a:pt x="5356" y="493445"/>
                  </a:moveTo>
                  <a:cubicBezTo>
                    <a:pt x="2515" y="226310"/>
                    <a:pt x="216364" y="8198"/>
                    <a:pt x="483498" y="5356"/>
                  </a:cubicBezTo>
                  <a:cubicBezTo>
                    <a:pt x="750632" y="2515"/>
                    <a:pt x="968745" y="216364"/>
                    <a:pt x="971586" y="483498"/>
                  </a:cubicBezTo>
                  <a:cubicBezTo>
                    <a:pt x="974428" y="749211"/>
                    <a:pt x="761999" y="967323"/>
                    <a:pt x="496287" y="971586"/>
                  </a:cubicBezTo>
                  <a:cubicBezTo>
                    <a:pt x="228442" y="975138"/>
                    <a:pt x="8909" y="761289"/>
                    <a:pt x="5356" y="493445"/>
                  </a:cubicBezTo>
                  <a:close/>
                  <a:moveTo>
                    <a:pt x="719372" y="482077"/>
                  </a:moveTo>
                  <a:cubicBezTo>
                    <a:pt x="716531" y="354194"/>
                    <a:pt x="611382" y="253308"/>
                    <a:pt x="483498" y="256150"/>
                  </a:cubicBezTo>
                  <a:cubicBezTo>
                    <a:pt x="355615" y="258992"/>
                    <a:pt x="254730" y="364140"/>
                    <a:pt x="257571" y="492024"/>
                  </a:cubicBezTo>
                  <a:cubicBezTo>
                    <a:pt x="260413" y="619196"/>
                    <a:pt x="364851" y="720082"/>
                    <a:pt x="492024" y="717951"/>
                  </a:cubicBezTo>
                  <a:cubicBezTo>
                    <a:pt x="619907" y="715109"/>
                    <a:pt x="721503" y="609960"/>
                    <a:pt x="719372" y="482077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93BDADA-548E-D90C-63C8-AA2632F53F4D}"/>
                </a:ext>
              </a:extLst>
            </p:cNvPr>
            <p:cNvSpPr/>
            <p:nvPr/>
          </p:nvSpPr>
          <p:spPr>
            <a:xfrm>
              <a:off x="10273081" y="3088333"/>
              <a:ext cx="497324" cy="980439"/>
            </a:xfrm>
            <a:custGeom>
              <a:avLst/>
              <a:gdLst>
                <a:gd name="connsiteX0" fmla="*/ 5414 w 497324"/>
                <a:gd name="connsiteY0" fmla="*/ 498390 h 980438"/>
                <a:gd name="connsiteX1" fmla="*/ 480714 w 497324"/>
                <a:gd name="connsiteY1" fmla="*/ 5328 h 980438"/>
                <a:gd name="connsiteX2" fmla="*/ 484976 w 497324"/>
                <a:gd name="connsiteY2" fmla="*/ 258964 h 980438"/>
                <a:gd name="connsiteX3" fmla="*/ 256918 w 497324"/>
                <a:gd name="connsiteY3" fmla="*/ 494838 h 980438"/>
                <a:gd name="connsiteX4" fmla="*/ 492792 w 497324"/>
                <a:gd name="connsiteY4" fmla="*/ 722896 h 980438"/>
                <a:gd name="connsiteX5" fmla="*/ 497055 w 497324"/>
                <a:gd name="connsiteY5" fmla="*/ 976531 h 980438"/>
                <a:gd name="connsiteX6" fmla="*/ 5414 w 497324"/>
                <a:gd name="connsiteY6" fmla="*/ 498390 h 98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324" h="980438">
                  <a:moveTo>
                    <a:pt x="5414" y="498390"/>
                  </a:moveTo>
                  <a:cubicBezTo>
                    <a:pt x="441" y="231256"/>
                    <a:pt x="213580" y="10302"/>
                    <a:pt x="480714" y="5328"/>
                  </a:cubicBezTo>
                  <a:lnTo>
                    <a:pt x="484976" y="258964"/>
                  </a:lnTo>
                  <a:cubicBezTo>
                    <a:pt x="357093" y="261095"/>
                    <a:pt x="254787" y="366954"/>
                    <a:pt x="256918" y="494838"/>
                  </a:cubicBezTo>
                  <a:cubicBezTo>
                    <a:pt x="259050" y="622721"/>
                    <a:pt x="364909" y="725028"/>
                    <a:pt x="492792" y="722896"/>
                  </a:cubicBezTo>
                  <a:lnTo>
                    <a:pt x="497055" y="976531"/>
                  </a:lnTo>
                  <a:cubicBezTo>
                    <a:pt x="229210" y="979373"/>
                    <a:pt x="8966" y="765524"/>
                    <a:pt x="5414" y="498390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C6041D6-F9B1-A8BE-95D6-7F5CFFCB85F5}"/>
                </a:ext>
              </a:extLst>
            </p:cNvPr>
            <p:cNvSpPr/>
            <p:nvPr/>
          </p:nvSpPr>
          <p:spPr>
            <a:xfrm>
              <a:off x="10705128" y="3049182"/>
              <a:ext cx="575475" cy="561266"/>
            </a:xfrm>
            <a:custGeom>
              <a:avLst/>
              <a:gdLst>
                <a:gd name="connsiteX0" fmla="*/ 5328 w 575474"/>
                <a:gd name="connsiteY0" fmla="*/ 5404 h 561265"/>
                <a:gd name="connsiteX1" fmla="*/ 570857 w 575474"/>
                <a:gd name="connsiteY1" fmla="*/ 555302 h 561265"/>
                <a:gd name="connsiteX2" fmla="*/ 276015 w 575474"/>
                <a:gd name="connsiteY2" fmla="*/ 560276 h 561265"/>
                <a:gd name="connsiteX3" fmla="*/ 11013 w 575474"/>
                <a:gd name="connsiteY3" fmla="*/ 318718 h 561265"/>
                <a:gd name="connsiteX4" fmla="*/ 5328 w 575474"/>
                <a:gd name="connsiteY4" fmla="*/ 5404 h 56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474" h="561265">
                  <a:moveTo>
                    <a:pt x="5328" y="5404"/>
                  </a:moveTo>
                  <a:cubicBezTo>
                    <a:pt x="317222" y="431"/>
                    <a:pt x="565884" y="241988"/>
                    <a:pt x="570857" y="555302"/>
                  </a:cubicBezTo>
                  <a:lnTo>
                    <a:pt x="276015" y="560276"/>
                  </a:lnTo>
                  <a:cubicBezTo>
                    <a:pt x="273884" y="410368"/>
                    <a:pt x="159499" y="316587"/>
                    <a:pt x="11013" y="318718"/>
                  </a:cubicBezTo>
                  <a:lnTo>
                    <a:pt x="5328" y="5404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B11FF83-BFC5-4D22-597D-2EC758A62B26}"/>
                </a:ext>
              </a:extLst>
            </p:cNvPr>
            <p:cNvSpPr/>
            <p:nvPr/>
          </p:nvSpPr>
          <p:spPr>
            <a:xfrm>
              <a:off x="6521923" y="748068"/>
              <a:ext cx="227348" cy="689149"/>
            </a:xfrm>
            <a:custGeom>
              <a:avLst/>
              <a:gdLst>
                <a:gd name="connsiteX0" fmla="*/ 5329 w 227348"/>
                <a:gd name="connsiteY0" fmla="*/ 5328 h 689149"/>
                <a:gd name="connsiteX1" fmla="*/ 222730 w 227348"/>
                <a:gd name="connsiteY1" fmla="*/ 5328 h 689149"/>
                <a:gd name="connsiteX2" fmla="*/ 222730 w 227348"/>
                <a:gd name="connsiteY2" fmla="*/ 685242 h 689149"/>
                <a:gd name="connsiteX3" fmla="*/ 5329 w 227348"/>
                <a:gd name="connsiteY3" fmla="*/ 685242 h 68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348" h="689149">
                  <a:moveTo>
                    <a:pt x="5329" y="5328"/>
                  </a:moveTo>
                  <a:lnTo>
                    <a:pt x="222730" y="5328"/>
                  </a:lnTo>
                  <a:lnTo>
                    <a:pt x="222730" y="685242"/>
                  </a:lnTo>
                  <a:lnTo>
                    <a:pt x="5329" y="685242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id="{9158D11B-5736-F656-56F7-4AAD28617B00}"/>
                </a:ext>
              </a:extLst>
            </p:cNvPr>
            <p:cNvSpPr/>
            <p:nvPr/>
          </p:nvSpPr>
          <p:spPr>
            <a:xfrm>
              <a:off x="6846604" y="903660"/>
              <a:ext cx="227348" cy="532847"/>
            </a:xfrm>
            <a:custGeom>
              <a:avLst/>
              <a:gdLst>
                <a:gd name="connsiteX0" fmla="*/ 5329 w 227348"/>
                <a:gd name="connsiteY0" fmla="*/ 5328 h 532847"/>
                <a:gd name="connsiteX1" fmla="*/ 222730 w 227348"/>
                <a:gd name="connsiteY1" fmla="*/ 5328 h 532847"/>
                <a:gd name="connsiteX2" fmla="*/ 222730 w 227348"/>
                <a:gd name="connsiteY2" fmla="*/ 529650 h 532847"/>
                <a:gd name="connsiteX3" fmla="*/ 5329 w 227348"/>
                <a:gd name="connsiteY3" fmla="*/ 529650 h 53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348" h="532847">
                  <a:moveTo>
                    <a:pt x="5329" y="5328"/>
                  </a:moveTo>
                  <a:lnTo>
                    <a:pt x="222730" y="5328"/>
                  </a:lnTo>
                  <a:lnTo>
                    <a:pt x="222730" y="529650"/>
                  </a:lnTo>
                  <a:lnTo>
                    <a:pt x="5329" y="529650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id="{0694F829-8CCE-D94A-3ED9-1553A480981E}"/>
                </a:ext>
              </a:extLst>
            </p:cNvPr>
            <p:cNvSpPr/>
            <p:nvPr/>
          </p:nvSpPr>
          <p:spPr>
            <a:xfrm>
              <a:off x="7147840" y="1116088"/>
              <a:ext cx="227348" cy="319708"/>
            </a:xfrm>
            <a:custGeom>
              <a:avLst/>
              <a:gdLst>
                <a:gd name="connsiteX0" fmla="*/ 5328 w 227348"/>
                <a:gd name="connsiteY0" fmla="*/ 5328 h 319708"/>
                <a:gd name="connsiteX1" fmla="*/ 222730 w 227348"/>
                <a:gd name="connsiteY1" fmla="*/ 5328 h 319708"/>
                <a:gd name="connsiteX2" fmla="*/ 222730 w 227348"/>
                <a:gd name="connsiteY2" fmla="*/ 316511 h 319708"/>
                <a:gd name="connsiteX3" fmla="*/ 5328 w 227348"/>
                <a:gd name="connsiteY3" fmla="*/ 316511 h 31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348" h="319708">
                  <a:moveTo>
                    <a:pt x="5328" y="5328"/>
                  </a:moveTo>
                  <a:lnTo>
                    <a:pt x="222730" y="5328"/>
                  </a:lnTo>
                  <a:lnTo>
                    <a:pt x="222730" y="316511"/>
                  </a:lnTo>
                  <a:lnTo>
                    <a:pt x="5328" y="316511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id="{B97D3994-C5F8-949C-ECC9-951A74FC2C51}"/>
                </a:ext>
              </a:extLst>
            </p:cNvPr>
            <p:cNvSpPr/>
            <p:nvPr/>
          </p:nvSpPr>
          <p:spPr>
            <a:xfrm>
              <a:off x="8855083" y="778618"/>
              <a:ext cx="767300" cy="767300"/>
            </a:xfrm>
            <a:custGeom>
              <a:avLst/>
              <a:gdLst>
                <a:gd name="connsiteX0" fmla="*/ 386136 w 767299"/>
                <a:gd name="connsiteY0" fmla="*/ 386847 h 767299"/>
                <a:gd name="connsiteX1" fmla="*/ 386136 w 767299"/>
                <a:gd name="connsiteY1" fmla="*/ 5328 h 767299"/>
                <a:gd name="connsiteX2" fmla="*/ 766945 w 767299"/>
                <a:gd name="connsiteY2" fmla="*/ 386137 h 767299"/>
                <a:gd name="connsiteX3" fmla="*/ 386136 w 767299"/>
                <a:gd name="connsiteY3" fmla="*/ 766945 h 767299"/>
                <a:gd name="connsiteX4" fmla="*/ 5328 w 767299"/>
                <a:gd name="connsiteY4" fmla="*/ 393952 h 767299"/>
                <a:gd name="connsiteX5" fmla="*/ 386136 w 767299"/>
                <a:gd name="connsiteY5" fmla="*/ 386847 h 76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7299" h="767299">
                  <a:moveTo>
                    <a:pt x="386136" y="386847"/>
                  </a:moveTo>
                  <a:lnTo>
                    <a:pt x="386136" y="5328"/>
                  </a:lnTo>
                  <a:cubicBezTo>
                    <a:pt x="596434" y="5328"/>
                    <a:pt x="766945" y="175840"/>
                    <a:pt x="766945" y="386137"/>
                  </a:cubicBezTo>
                  <a:cubicBezTo>
                    <a:pt x="766945" y="596434"/>
                    <a:pt x="596434" y="766945"/>
                    <a:pt x="386136" y="766945"/>
                  </a:cubicBezTo>
                  <a:cubicBezTo>
                    <a:pt x="178682" y="766945"/>
                    <a:pt x="9591" y="601407"/>
                    <a:pt x="5328" y="393952"/>
                  </a:cubicBezTo>
                  <a:lnTo>
                    <a:pt x="386136" y="386847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902FD727-FC98-CC14-F156-2A74C1AC1B44}"/>
                </a:ext>
              </a:extLst>
            </p:cNvPr>
            <p:cNvSpPr/>
            <p:nvPr/>
          </p:nvSpPr>
          <p:spPr>
            <a:xfrm>
              <a:off x="8784036" y="635105"/>
              <a:ext cx="390755" cy="397859"/>
            </a:xfrm>
            <a:custGeom>
              <a:avLst/>
              <a:gdLst>
                <a:gd name="connsiteX0" fmla="*/ 386136 w 390754"/>
                <a:gd name="connsiteY0" fmla="*/ 386137 h 397859"/>
                <a:gd name="connsiteX1" fmla="*/ 5328 w 390754"/>
                <a:gd name="connsiteY1" fmla="*/ 394662 h 397859"/>
                <a:gd name="connsiteX2" fmla="*/ 113319 w 390754"/>
                <a:gd name="connsiteY2" fmla="*/ 120423 h 397859"/>
                <a:gd name="connsiteX3" fmla="*/ 380453 w 390754"/>
                <a:gd name="connsiteY3" fmla="*/ 5328 h 397859"/>
                <a:gd name="connsiteX4" fmla="*/ 386136 w 390754"/>
                <a:gd name="connsiteY4" fmla="*/ 386137 h 39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754" h="397859">
                  <a:moveTo>
                    <a:pt x="386136" y="386137"/>
                  </a:moveTo>
                  <a:lnTo>
                    <a:pt x="5328" y="394662"/>
                  </a:lnTo>
                  <a:cubicBezTo>
                    <a:pt x="5328" y="293066"/>
                    <a:pt x="43694" y="195022"/>
                    <a:pt x="113319" y="120423"/>
                  </a:cubicBezTo>
                  <a:cubicBezTo>
                    <a:pt x="184366" y="49377"/>
                    <a:pt x="280278" y="8170"/>
                    <a:pt x="380453" y="5328"/>
                  </a:cubicBezTo>
                  <a:lnTo>
                    <a:pt x="386136" y="386137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: фигура 76">
              <a:extLst>
                <a:ext uri="{FF2B5EF4-FFF2-40B4-BE49-F238E27FC236}">
                  <a16:creationId xmlns:a16="http://schemas.microsoft.com/office/drawing/2014/main" id="{B08EE7CF-C713-29CF-BF0D-A7884431CAB9}"/>
                </a:ext>
              </a:extLst>
            </p:cNvPr>
            <p:cNvSpPr/>
            <p:nvPr/>
          </p:nvSpPr>
          <p:spPr>
            <a:xfrm>
              <a:off x="5472106" y="2964002"/>
              <a:ext cx="689149" cy="660731"/>
            </a:xfrm>
            <a:custGeom>
              <a:avLst/>
              <a:gdLst>
                <a:gd name="connsiteX0" fmla="*/ 346103 w 689149"/>
                <a:gd name="connsiteY0" fmla="*/ 317932 h 660730"/>
                <a:gd name="connsiteX1" fmla="*/ 612527 w 689149"/>
                <a:gd name="connsiteY1" fmla="*/ 106214 h 660730"/>
                <a:gd name="connsiteX2" fmla="*/ 557110 w 689149"/>
                <a:gd name="connsiteY2" fmla="*/ 584356 h 660730"/>
                <a:gd name="connsiteX3" fmla="*/ 78969 w 689149"/>
                <a:gd name="connsiteY3" fmla="*/ 528940 h 660730"/>
                <a:gd name="connsiteX4" fmla="*/ 134385 w 689149"/>
                <a:gd name="connsiteY4" fmla="*/ 50798 h 660730"/>
                <a:gd name="connsiteX5" fmla="*/ 210404 w 689149"/>
                <a:gd name="connsiteY5" fmla="*/ 5328 h 660730"/>
                <a:gd name="connsiteX6" fmla="*/ 346103 w 689149"/>
                <a:gd name="connsiteY6" fmla="*/ 317932 h 66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149" h="660730">
                  <a:moveTo>
                    <a:pt x="346103" y="317932"/>
                  </a:moveTo>
                  <a:lnTo>
                    <a:pt x="612527" y="106214"/>
                  </a:lnTo>
                  <a:cubicBezTo>
                    <a:pt x="729042" y="253280"/>
                    <a:pt x="704887" y="467840"/>
                    <a:pt x="557110" y="584356"/>
                  </a:cubicBezTo>
                  <a:cubicBezTo>
                    <a:pt x="409334" y="700872"/>
                    <a:pt x="195485" y="676716"/>
                    <a:pt x="78969" y="528940"/>
                  </a:cubicBezTo>
                  <a:cubicBezTo>
                    <a:pt x="-37547" y="381874"/>
                    <a:pt x="-13392" y="167314"/>
                    <a:pt x="134385" y="50798"/>
                  </a:cubicBezTo>
                  <a:cubicBezTo>
                    <a:pt x="157830" y="32326"/>
                    <a:pt x="183407" y="16696"/>
                    <a:pt x="210404" y="5328"/>
                  </a:cubicBezTo>
                  <a:lnTo>
                    <a:pt x="346103" y="317932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: фигура 77">
              <a:extLst>
                <a:ext uri="{FF2B5EF4-FFF2-40B4-BE49-F238E27FC236}">
                  <a16:creationId xmlns:a16="http://schemas.microsoft.com/office/drawing/2014/main" id="{049BB229-EBA6-DE86-9BB2-ECB109C551CD}"/>
                </a:ext>
              </a:extLst>
            </p:cNvPr>
            <p:cNvSpPr/>
            <p:nvPr/>
          </p:nvSpPr>
          <p:spPr>
            <a:xfrm>
              <a:off x="5740413" y="2923976"/>
              <a:ext cx="298394" cy="262871"/>
            </a:xfrm>
            <a:custGeom>
              <a:avLst/>
              <a:gdLst>
                <a:gd name="connsiteX0" fmla="*/ 5328 w 298394"/>
                <a:gd name="connsiteY0" fmla="*/ 10542 h 262871"/>
                <a:gd name="connsiteX1" fmla="*/ 99110 w 298394"/>
                <a:gd name="connsiteY1" fmla="*/ 257783 h 262871"/>
                <a:gd name="connsiteX2" fmla="*/ 297329 w 298394"/>
                <a:gd name="connsiteY2" fmla="*/ 88693 h 262871"/>
                <a:gd name="connsiteX3" fmla="*/ 5328 w 298394"/>
                <a:gd name="connsiteY3" fmla="*/ 10542 h 26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394" h="262871">
                  <a:moveTo>
                    <a:pt x="5328" y="10542"/>
                  </a:moveTo>
                  <a:lnTo>
                    <a:pt x="99110" y="257783"/>
                  </a:lnTo>
                  <a:lnTo>
                    <a:pt x="297329" y="88693"/>
                  </a:lnTo>
                  <a:cubicBezTo>
                    <a:pt x="297329" y="88693"/>
                    <a:pt x="192180" y="-19298"/>
                    <a:pt x="5328" y="10542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id="{0CC654CA-9B34-DD09-D3C4-995B2D7DEA2F}"/>
                </a:ext>
              </a:extLst>
            </p:cNvPr>
            <p:cNvSpPr/>
            <p:nvPr/>
          </p:nvSpPr>
          <p:spPr>
            <a:xfrm>
              <a:off x="5576898" y="1437819"/>
              <a:ext cx="476010" cy="532847"/>
            </a:xfrm>
            <a:custGeom>
              <a:avLst/>
              <a:gdLst>
                <a:gd name="connsiteX0" fmla="*/ 456581 w 476010"/>
                <a:gd name="connsiteY0" fmla="*/ 146819 h 532847"/>
                <a:gd name="connsiteX1" fmla="*/ 146819 w 476010"/>
                <a:gd name="connsiteY1" fmla="*/ 25330 h 532847"/>
                <a:gd name="connsiteX2" fmla="*/ 25330 w 476010"/>
                <a:gd name="connsiteY2" fmla="*/ 335092 h 532847"/>
                <a:gd name="connsiteX3" fmla="*/ 234206 w 476010"/>
                <a:gd name="connsiteY3" fmla="*/ 476474 h 532847"/>
                <a:gd name="connsiteX4" fmla="*/ 258362 w 476010"/>
                <a:gd name="connsiteY4" fmla="*/ 530469 h 532847"/>
                <a:gd name="connsiteX5" fmla="*/ 447345 w 476010"/>
                <a:gd name="connsiteY5" fmla="*/ 448056 h 532847"/>
                <a:gd name="connsiteX6" fmla="*/ 423900 w 476010"/>
                <a:gd name="connsiteY6" fmla="*/ 389798 h 532847"/>
                <a:gd name="connsiteX7" fmla="*/ 456581 w 476010"/>
                <a:gd name="connsiteY7" fmla="*/ 146819 h 53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010" h="532847">
                  <a:moveTo>
                    <a:pt x="456581" y="146819"/>
                  </a:moveTo>
                  <a:cubicBezTo>
                    <a:pt x="404718" y="27461"/>
                    <a:pt x="265467" y="-27244"/>
                    <a:pt x="146819" y="25330"/>
                  </a:cubicBezTo>
                  <a:cubicBezTo>
                    <a:pt x="27461" y="77194"/>
                    <a:pt x="-27244" y="216445"/>
                    <a:pt x="25330" y="335092"/>
                  </a:cubicBezTo>
                  <a:cubicBezTo>
                    <a:pt x="61564" y="418927"/>
                    <a:pt x="143267" y="473632"/>
                    <a:pt x="234206" y="476474"/>
                  </a:cubicBezTo>
                  <a:lnTo>
                    <a:pt x="258362" y="530469"/>
                  </a:lnTo>
                  <a:lnTo>
                    <a:pt x="447345" y="448056"/>
                  </a:lnTo>
                  <a:cubicBezTo>
                    <a:pt x="447345" y="448056"/>
                    <a:pt x="434557" y="416795"/>
                    <a:pt x="423900" y="389798"/>
                  </a:cubicBezTo>
                  <a:cubicBezTo>
                    <a:pt x="479316" y="321593"/>
                    <a:pt x="492104" y="227812"/>
                    <a:pt x="456581" y="146819"/>
                  </a:cubicBez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id="{C9974691-48DE-60CF-9193-15280213E963}"/>
                </a:ext>
              </a:extLst>
            </p:cNvPr>
            <p:cNvSpPr/>
            <p:nvPr/>
          </p:nvSpPr>
          <p:spPr>
            <a:xfrm>
              <a:off x="5724236" y="1663879"/>
              <a:ext cx="248662" cy="277081"/>
            </a:xfrm>
            <a:custGeom>
              <a:avLst/>
              <a:gdLst>
                <a:gd name="connsiteX0" fmla="*/ 231092 w 248662"/>
                <a:gd name="connsiteY0" fmla="*/ 251124 h 277080"/>
                <a:gd name="connsiteX1" fmla="*/ 230381 w 248662"/>
                <a:gd name="connsiteY1" fmla="*/ 248282 h 277080"/>
                <a:gd name="connsiteX2" fmla="*/ 227540 w 248662"/>
                <a:gd name="connsiteY2" fmla="*/ 239757 h 277080"/>
                <a:gd name="connsiteX3" fmla="*/ 218304 w 248662"/>
                <a:gd name="connsiteY3" fmla="*/ 208497 h 277080"/>
                <a:gd name="connsiteX4" fmla="*/ 205515 w 248662"/>
                <a:gd name="connsiteY4" fmla="*/ 158054 h 277080"/>
                <a:gd name="connsiteX5" fmla="*/ 199121 w 248662"/>
                <a:gd name="connsiteY5" fmla="*/ 89849 h 277080"/>
                <a:gd name="connsiteX6" fmla="*/ 202674 w 248662"/>
                <a:gd name="connsiteY6" fmla="*/ 50063 h 277080"/>
                <a:gd name="connsiteX7" fmla="*/ 211909 w 248662"/>
                <a:gd name="connsiteY7" fmla="*/ 30170 h 277080"/>
                <a:gd name="connsiteX8" fmla="*/ 232513 w 248662"/>
                <a:gd name="connsiteY8" fmla="*/ 21645 h 277080"/>
                <a:gd name="connsiteX9" fmla="*/ 243170 w 248662"/>
                <a:gd name="connsiteY9" fmla="*/ 27328 h 277080"/>
                <a:gd name="connsiteX10" fmla="*/ 247433 w 248662"/>
                <a:gd name="connsiteY10" fmla="*/ 38696 h 277080"/>
                <a:gd name="connsiteX11" fmla="*/ 236776 w 248662"/>
                <a:gd name="connsiteY11" fmla="*/ 60720 h 277080"/>
                <a:gd name="connsiteX12" fmla="*/ 145837 w 248662"/>
                <a:gd name="connsiteY12" fmla="*/ 55747 h 277080"/>
                <a:gd name="connsiteX13" fmla="*/ 144416 w 248662"/>
                <a:gd name="connsiteY13" fmla="*/ 54326 h 277080"/>
                <a:gd name="connsiteX14" fmla="*/ 131627 w 248662"/>
                <a:gd name="connsiteY14" fmla="*/ 29460 h 277080"/>
                <a:gd name="connsiteX15" fmla="*/ 144416 w 248662"/>
                <a:gd name="connsiteY15" fmla="*/ 6015 h 277080"/>
                <a:gd name="connsiteX16" fmla="*/ 158625 w 248662"/>
                <a:gd name="connsiteY16" fmla="*/ 8856 h 277080"/>
                <a:gd name="connsiteX17" fmla="*/ 166440 w 248662"/>
                <a:gd name="connsiteY17" fmla="*/ 21645 h 277080"/>
                <a:gd name="connsiteX18" fmla="*/ 160756 w 248662"/>
                <a:gd name="connsiteY18" fmla="*/ 50063 h 277080"/>
                <a:gd name="connsiteX19" fmla="*/ 116707 w 248662"/>
                <a:gd name="connsiteY19" fmla="*/ 86297 h 277080"/>
                <a:gd name="connsiteX20" fmla="*/ 61291 w 248662"/>
                <a:gd name="connsiteY20" fmla="*/ 73509 h 277080"/>
                <a:gd name="connsiteX21" fmla="*/ 48503 w 248662"/>
                <a:gd name="connsiteY21" fmla="*/ 48642 h 277080"/>
                <a:gd name="connsiteX22" fmla="*/ 53476 w 248662"/>
                <a:gd name="connsiteY22" fmla="*/ 35144 h 277080"/>
                <a:gd name="connsiteX23" fmla="*/ 66975 w 248662"/>
                <a:gd name="connsiteY23" fmla="*/ 30881 h 277080"/>
                <a:gd name="connsiteX24" fmla="*/ 80474 w 248662"/>
                <a:gd name="connsiteY24" fmla="*/ 36565 h 277080"/>
                <a:gd name="connsiteX25" fmla="*/ 88999 w 248662"/>
                <a:gd name="connsiteY25" fmla="*/ 47932 h 277080"/>
                <a:gd name="connsiteX26" fmla="*/ 96814 w 248662"/>
                <a:gd name="connsiteY26" fmla="*/ 74219 h 277080"/>
                <a:gd name="connsiteX27" fmla="*/ 39977 w 248662"/>
                <a:gd name="connsiteY27" fmla="*/ 148818 h 277080"/>
                <a:gd name="connsiteX28" fmla="*/ 15822 w 248662"/>
                <a:gd name="connsiteY28" fmla="*/ 146686 h 277080"/>
                <a:gd name="connsiteX29" fmla="*/ 5875 w 248662"/>
                <a:gd name="connsiteY29" fmla="*/ 126793 h 277080"/>
                <a:gd name="connsiteX30" fmla="*/ 13690 w 248662"/>
                <a:gd name="connsiteY30" fmla="*/ 117557 h 277080"/>
                <a:gd name="connsiteX31" fmla="*/ 25058 w 248662"/>
                <a:gd name="connsiteY31" fmla="*/ 114715 h 277080"/>
                <a:gd name="connsiteX32" fmla="*/ 44951 w 248662"/>
                <a:gd name="connsiteY32" fmla="*/ 123951 h 277080"/>
                <a:gd name="connsiteX33" fmla="*/ 74080 w 248662"/>
                <a:gd name="connsiteY33" fmla="*/ 151659 h 277080"/>
                <a:gd name="connsiteX34" fmla="*/ 157204 w 248662"/>
                <a:gd name="connsiteY34" fmla="*/ 239046 h 277080"/>
                <a:gd name="connsiteX35" fmla="*/ 179228 w 248662"/>
                <a:gd name="connsiteY35" fmla="*/ 263913 h 277080"/>
                <a:gd name="connsiteX36" fmla="*/ 185622 w 248662"/>
                <a:gd name="connsiteY36" fmla="*/ 271728 h 277080"/>
                <a:gd name="connsiteX37" fmla="*/ 187043 w 248662"/>
                <a:gd name="connsiteY37" fmla="*/ 273859 h 277080"/>
                <a:gd name="connsiteX38" fmla="*/ 185622 w 248662"/>
                <a:gd name="connsiteY38" fmla="*/ 271728 h 277080"/>
                <a:gd name="connsiteX39" fmla="*/ 179939 w 248662"/>
                <a:gd name="connsiteY39" fmla="*/ 265334 h 277080"/>
                <a:gd name="connsiteX40" fmla="*/ 157914 w 248662"/>
                <a:gd name="connsiteY40" fmla="*/ 241178 h 277080"/>
                <a:gd name="connsiteX41" fmla="*/ 74080 w 248662"/>
                <a:gd name="connsiteY41" fmla="*/ 153791 h 277080"/>
                <a:gd name="connsiteX42" fmla="*/ 44951 w 248662"/>
                <a:gd name="connsiteY42" fmla="*/ 126083 h 277080"/>
                <a:gd name="connsiteX43" fmla="*/ 26479 w 248662"/>
                <a:gd name="connsiteY43" fmla="*/ 117557 h 277080"/>
                <a:gd name="connsiteX44" fmla="*/ 10138 w 248662"/>
                <a:gd name="connsiteY44" fmla="*/ 129635 h 277080"/>
                <a:gd name="connsiteX45" fmla="*/ 19374 w 248662"/>
                <a:gd name="connsiteY45" fmla="*/ 145265 h 277080"/>
                <a:gd name="connsiteX46" fmla="*/ 41398 w 248662"/>
                <a:gd name="connsiteY46" fmla="*/ 146686 h 277080"/>
                <a:gd name="connsiteX47" fmla="*/ 96104 w 248662"/>
                <a:gd name="connsiteY47" fmla="*/ 74219 h 277080"/>
                <a:gd name="connsiteX48" fmla="*/ 88999 w 248662"/>
                <a:gd name="connsiteY48" fmla="*/ 49353 h 277080"/>
                <a:gd name="connsiteX49" fmla="*/ 69107 w 248662"/>
                <a:gd name="connsiteY49" fmla="*/ 34433 h 277080"/>
                <a:gd name="connsiteX50" fmla="*/ 57739 w 248662"/>
                <a:gd name="connsiteY50" fmla="*/ 37985 h 277080"/>
                <a:gd name="connsiteX51" fmla="*/ 53476 w 248662"/>
                <a:gd name="connsiteY51" fmla="*/ 49353 h 277080"/>
                <a:gd name="connsiteX52" fmla="*/ 66265 w 248662"/>
                <a:gd name="connsiteY52" fmla="*/ 72798 h 277080"/>
                <a:gd name="connsiteX53" fmla="*/ 118839 w 248662"/>
                <a:gd name="connsiteY53" fmla="*/ 85587 h 277080"/>
                <a:gd name="connsiteX54" fmla="*/ 160756 w 248662"/>
                <a:gd name="connsiteY54" fmla="*/ 50774 h 277080"/>
                <a:gd name="connsiteX55" fmla="*/ 166440 w 248662"/>
                <a:gd name="connsiteY55" fmla="*/ 24487 h 277080"/>
                <a:gd name="connsiteX56" fmla="*/ 160046 w 248662"/>
                <a:gd name="connsiteY56" fmla="*/ 13830 h 277080"/>
                <a:gd name="connsiteX57" fmla="*/ 148678 w 248662"/>
                <a:gd name="connsiteY57" fmla="*/ 11698 h 277080"/>
                <a:gd name="connsiteX58" fmla="*/ 139442 w 248662"/>
                <a:gd name="connsiteY58" fmla="*/ 19513 h 277080"/>
                <a:gd name="connsiteX59" fmla="*/ 137311 w 248662"/>
                <a:gd name="connsiteY59" fmla="*/ 32302 h 277080"/>
                <a:gd name="connsiteX60" fmla="*/ 148678 w 248662"/>
                <a:gd name="connsiteY60" fmla="*/ 55037 h 277080"/>
                <a:gd name="connsiteX61" fmla="*/ 236065 w 248662"/>
                <a:gd name="connsiteY61" fmla="*/ 60720 h 277080"/>
                <a:gd name="connsiteX62" fmla="*/ 246012 w 248662"/>
                <a:gd name="connsiteY62" fmla="*/ 40827 h 277080"/>
                <a:gd name="connsiteX63" fmla="*/ 233223 w 248662"/>
                <a:gd name="connsiteY63" fmla="*/ 25908 h 277080"/>
                <a:gd name="connsiteX64" fmla="*/ 214752 w 248662"/>
                <a:gd name="connsiteY64" fmla="*/ 33012 h 277080"/>
                <a:gd name="connsiteX65" fmla="*/ 206226 w 248662"/>
                <a:gd name="connsiteY65" fmla="*/ 51484 h 277080"/>
                <a:gd name="connsiteX66" fmla="*/ 202674 w 248662"/>
                <a:gd name="connsiteY66" fmla="*/ 91270 h 277080"/>
                <a:gd name="connsiteX67" fmla="*/ 209067 w 248662"/>
                <a:gd name="connsiteY67" fmla="*/ 159475 h 277080"/>
                <a:gd name="connsiteX68" fmla="*/ 220435 w 248662"/>
                <a:gd name="connsiteY68" fmla="*/ 209918 h 277080"/>
                <a:gd name="connsiteX69" fmla="*/ 228961 w 248662"/>
                <a:gd name="connsiteY69" fmla="*/ 241888 h 277080"/>
                <a:gd name="connsiteX70" fmla="*/ 231092 w 248662"/>
                <a:gd name="connsiteY70" fmla="*/ 250414 h 277080"/>
                <a:gd name="connsiteX71" fmla="*/ 231092 w 248662"/>
                <a:gd name="connsiteY71" fmla="*/ 251124 h 27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48662" h="277080">
                  <a:moveTo>
                    <a:pt x="231092" y="251124"/>
                  </a:moveTo>
                  <a:cubicBezTo>
                    <a:pt x="231092" y="250414"/>
                    <a:pt x="230381" y="248993"/>
                    <a:pt x="230381" y="248282"/>
                  </a:cubicBezTo>
                  <a:lnTo>
                    <a:pt x="227540" y="239757"/>
                  </a:lnTo>
                  <a:cubicBezTo>
                    <a:pt x="225408" y="232652"/>
                    <a:pt x="221856" y="221995"/>
                    <a:pt x="218304" y="208497"/>
                  </a:cubicBezTo>
                  <a:cubicBezTo>
                    <a:pt x="214752" y="194998"/>
                    <a:pt x="210488" y="177947"/>
                    <a:pt x="205515" y="158054"/>
                  </a:cubicBezTo>
                  <a:cubicBezTo>
                    <a:pt x="201253" y="135319"/>
                    <a:pt x="199121" y="112584"/>
                    <a:pt x="199121" y="89849"/>
                  </a:cubicBezTo>
                  <a:cubicBezTo>
                    <a:pt x="199121" y="76350"/>
                    <a:pt x="200542" y="62852"/>
                    <a:pt x="202674" y="50063"/>
                  </a:cubicBezTo>
                  <a:cubicBezTo>
                    <a:pt x="204095" y="42959"/>
                    <a:pt x="206936" y="35854"/>
                    <a:pt x="211909" y="30170"/>
                  </a:cubicBezTo>
                  <a:cubicBezTo>
                    <a:pt x="216883" y="24487"/>
                    <a:pt x="224698" y="20934"/>
                    <a:pt x="232513" y="21645"/>
                  </a:cubicBezTo>
                  <a:cubicBezTo>
                    <a:pt x="236776" y="21645"/>
                    <a:pt x="240328" y="23776"/>
                    <a:pt x="243170" y="27328"/>
                  </a:cubicBezTo>
                  <a:cubicBezTo>
                    <a:pt x="246012" y="30170"/>
                    <a:pt x="247433" y="34433"/>
                    <a:pt x="247433" y="38696"/>
                  </a:cubicBezTo>
                  <a:cubicBezTo>
                    <a:pt x="246722" y="47221"/>
                    <a:pt x="243170" y="54326"/>
                    <a:pt x="236776" y="60720"/>
                  </a:cubicBezTo>
                  <a:cubicBezTo>
                    <a:pt x="210488" y="84876"/>
                    <a:pt x="169282" y="82034"/>
                    <a:pt x="145837" y="55747"/>
                  </a:cubicBezTo>
                  <a:cubicBezTo>
                    <a:pt x="145126" y="55037"/>
                    <a:pt x="145126" y="55037"/>
                    <a:pt x="144416" y="54326"/>
                  </a:cubicBezTo>
                  <a:cubicBezTo>
                    <a:pt x="138021" y="47221"/>
                    <a:pt x="133759" y="38696"/>
                    <a:pt x="131627" y="29460"/>
                  </a:cubicBezTo>
                  <a:cubicBezTo>
                    <a:pt x="129496" y="19513"/>
                    <a:pt x="135180" y="9567"/>
                    <a:pt x="144416" y="6015"/>
                  </a:cubicBezTo>
                  <a:cubicBezTo>
                    <a:pt x="149389" y="4594"/>
                    <a:pt x="155072" y="5304"/>
                    <a:pt x="158625" y="8856"/>
                  </a:cubicBezTo>
                  <a:cubicBezTo>
                    <a:pt x="162177" y="11698"/>
                    <a:pt x="165019" y="16672"/>
                    <a:pt x="166440" y="21645"/>
                  </a:cubicBezTo>
                  <a:cubicBezTo>
                    <a:pt x="167861" y="31591"/>
                    <a:pt x="165729" y="41538"/>
                    <a:pt x="160756" y="50063"/>
                  </a:cubicBezTo>
                  <a:cubicBezTo>
                    <a:pt x="152230" y="67825"/>
                    <a:pt x="135890" y="81324"/>
                    <a:pt x="116707" y="86297"/>
                  </a:cubicBezTo>
                  <a:cubicBezTo>
                    <a:pt x="97525" y="91270"/>
                    <a:pt x="76922" y="87007"/>
                    <a:pt x="61291" y="73509"/>
                  </a:cubicBezTo>
                  <a:cubicBezTo>
                    <a:pt x="54187" y="67114"/>
                    <a:pt x="49213" y="57878"/>
                    <a:pt x="48503" y="48642"/>
                  </a:cubicBezTo>
                  <a:cubicBezTo>
                    <a:pt x="48503" y="43669"/>
                    <a:pt x="49924" y="38696"/>
                    <a:pt x="53476" y="35144"/>
                  </a:cubicBezTo>
                  <a:cubicBezTo>
                    <a:pt x="57029" y="31591"/>
                    <a:pt x="62002" y="30170"/>
                    <a:pt x="66975" y="30881"/>
                  </a:cubicBezTo>
                  <a:cubicBezTo>
                    <a:pt x="71948" y="31591"/>
                    <a:pt x="76211" y="33012"/>
                    <a:pt x="80474" y="36565"/>
                  </a:cubicBezTo>
                  <a:cubicBezTo>
                    <a:pt x="84026" y="39406"/>
                    <a:pt x="86868" y="43669"/>
                    <a:pt x="88999" y="47932"/>
                  </a:cubicBezTo>
                  <a:cubicBezTo>
                    <a:pt x="93262" y="55747"/>
                    <a:pt x="96104" y="64983"/>
                    <a:pt x="96814" y="74219"/>
                  </a:cubicBezTo>
                  <a:cubicBezTo>
                    <a:pt x="99656" y="109742"/>
                    <a:pt x="75501" y="142424"/>
                    <a:pt x="39977" y="148818"/>
                  </a:cubicBezTo>
                  <a:cubicBezTo>
                    <a:pt x="32162" y="150949"/>
                    <a:pt x="23637" y="150239"/>
                    <a:pt x="15822" y="146686"/>
                  </a:cubicBezTo>
                  <a:cubicBezTo>
                    <a:pt x="8007" y="143134"/>
                    <a:pt x="3744" y="134608"/>
                    <a:pt x="5875" y="126793"/>
                  </a:cubicBezTo>
                  <a:cubicBezTo>
                    <a:pt x="7296" y="122531"/>
                    <a:pt x="10138" y="119689"/>
                    <a:pt x="13690" y="117557"/>
                  </a:cubicBezTo>
                  <a:cubicBezTo>
                    <a:pt x="17242" y="115426"/>
                    <a:pt x="20795" y="114715"/>
                    <a:pt x="25058" y="114715"/>
                  </a:cubicBezTo>
                  <a:cubicBezTo>
                    <a:pt x="32162" y="115426"/>
                    <a:pt x="39267" y="118978"/>
                    <a:pt x="44951" y="123951"/>
                  </a:cubicBezTo>
                  <a:cubicBezTo>
                    <a:pt x="55608" y="133188"/>
                    <a:pt x="64844" y="142424"/>
                    <a:pt x="74080" y="151659"/>
                  </a:cubicBezTo>
                  <a:cubicBezTo>
                    <a:pt x="110313" y="187893"/>
                    <a:pt x="138021" y="218443"/>
                    <a:pt x="157204" y="239046"/>
                  </a:cubicBezTo>
                  <a:cubicBezTo>
                    <a:pt x="167150" y="249703"/>
                    <a:pt x="174255" y="258229"/>
                    <a:pt x="179228" y="263913"/>
                  </a:cubicBezTo>
                  <a:lnTo>
                    <a:pt x="185622" y="271728"/>
                  </a:lnTo>
                  <a:lnTo>
                    <a:pt x="187043" y="273859"/>
                  </a:lnTo>
                  <a:cubicBezTo>
                    <a:pt x="186333" y="273149"/>
                    <a:pt x="185622" y="272438"/>
                    <a:pt x="185622" y="271728"/>
                  </a:cubicBezTo>
                  <a:lnTo>
                    <a:pt x="179939" y="265334"/>
                  </a:lnTo>
                  <a:cubicBezTo>
                    <a:pt x="174965" y="259650"/>
                    <a:pt x="167150" y="251835"/>
                    <a:pt x="157914" y="241178"/>
                  </a:cubicBezTo>
                  <a:cubicBezTo>
                    <a:pt x="138732" y="219864"/>
                    <a:pt x="110313" y="190025"/>
                    <a:pt x="74080" y="153791"/>
                  </a:cubicBezTo>
                  <a:cubicBezTo>
                    <a:pt x="64844" y="145265"/>
                    <a:pt x="55608" y="135319"/>
                    <a:pt x="44951" y="126083"/>
                  </a:cubicBezTo>
                  <a:cubicBezTo>
                    <a:pt x="39977" y="121110"/>
                    <a:pt x="33583" y="118268"/>
                    <a:pt x="26479" y="117557"/>
                  </a:cubicBezTo>
                  <a:cubicBezTo>
                    <a:pt x="18663" y="116136"/>
                    <a:pt x="11559" y="121820"/>
                    <a:pt x="10138" y="129635"/>
                  </a:cubicBezTo>
                  <a:cubicBezTo>
                    <a:pt x="8717" y="136029"/>
                    <a:pt x="12980" y="142424"/>
                    <a:pt x="19374" y="145265"/>
                  </a:cubicBezTo>
                  <a:cubicBezTo>
                    <a:pt x="26479" y="148107"/>
                    <a:pt x="34294" y="148818"/>
                    <a:pt x="41398" y="146686"/>
                  </a:cubicBezTo>
                  <a:cubicBezTo>
                    <a:pt x="75501" y="140292"/>
                    <a:pt x="98946" y="109032"/>
                    <a:pt x="96104" y="74219"/>
                  </a:cubicBezTo>
                  <a:cubicBezTo>
                    <a:pt x="95393" y="65694"/>
                    <a:pt x="92552" y="57168"/>
                    <a:pt x="88999" y="49353"/>
                  </a:cubicBezTo>
                  <a:cubicBezTo>
                    <a:pt x="85447" y="41538"/>
                    <a:pt x="77632" y="35854"/>
                    <a:pt x="69107" y="34433"/>
                  </a:cubicBezTo>
                  <a:cubicBezTo>
                    <a:pt x="64844" y="33723"/>
                    <a:pt x="60581" y="35144"/>
                    <a:pt x="57739" y="37985"/>
                  </a:cubicBezTo>
                  <a:cubicBezTo>
                    <a:pt x="54897" y="40827"/>
                    <a:pt x="52766" y="45090"/>
                    <a:pt x="53476" y="49353"/>
                  </a:cubicBezTo>
                  <a:cubicBezTo>
                    <a:pt x="54187" y="58589"/>
                    <a:pt x="58450" y="67114"/>
                    <a:pt x="66265" y="72798"/>
                  </a:cubicBezTo>
                  <a:cubicBezTo>
                    <a:pt x="80474" y="85587"/>
                    <a:pt x="100367" y="89849"/>
                    <a:pt x="118839" y="85587"/>
                  </a:cubicBezTo>
                  <a:cubicBezTo>
                    <a:pt x="137311" y="80613"/>
                    <a:pt x="152230" y="67825"/>
                    <a:pt x="160756" y="50774"/>
                  </a:cubicBezTo>
                  <a:cubicBezTo>
                    <a:pt x="165019" y="42959"/>
                    <a:pt x="167150" y="33723"/>
                    <a:pt x="166440" y="24487"/>
                  </a:cubicBezTo>
                  <a:cubicBezTo>
                    <a:pt x="165729" y="20224"/>
                    <a:pt x="163598" y="16672"/>
                    <a:pt x="160046" y="13830"/>
                  </a:cubicBezTo>
                  <a:cubicBezTo>
                    <a:pt x="156493" y="10988"/>
                    <a:pt x="152230" y="10277"/>
                    <a:pt x="148678" y="11698"/>
                  </a:cubicBezTo>
                  <a:cubicBezTo>
                    <a:pt x="144416" y="13119"/>
                    <a:pt x="141573" y="15961"/>
                    <a:pt x="139442" y="19513"/>
                  </a:cubicBezTo>
                  <a:cubicBezTo>
                    <a:pt x="137311" y="23066"/>
                    <a:pt x="136601" y="28039"/>
                    <a:pt x="137311" y="32302"/>
                  </a:cubicBezTo>
                  <a:cubicBezTo>
                    <a:pt x="138732" y="40827"/>
                    <a:pt x="142995" y="48642"/>
                    <a:pt x="148678" y="55037"/>
                  </a:cubicBezTo>
                  <a:cubicBezTo>
                    <a:pt x="171413" y="80613"/>
                    <a:pt x="210488" y="82745"/>
                    <a:pt x="236065" y="60720"/>
                  </a:cubicBezTo>
                  <a:cubicBezTo>
                    <a:pt x="241749" y="55747"/>
                    <a:pt x="245301" y="48642"/>
                    <a:pt x="246012" y="40827"/>
                  </a:cubicBezTo>
                  <a:cubicBezTo>
                    <a:pt x="246722" y="33723"/>
                    <a:pt x="241038" y="26618"/>
                    <a:pt x="233223" y="25908"/>
                  </a:cubicBezTo>
                  <a:cubicBezTo>
                    <a:pt x="226119" y="25197"/>
                    <a:pt x="219014" y="28039"/>
                    <a:pt x="214752" y="33012"/>
                  </a:cubicBezTo>
                  <a:cubicBezTo>
                    <a:pt x="210488" y="38696"/>
                    <a:pt x="207647" y="45090"/>
                    <a:pt x="206226" y="51484"/>
                  </a:cubicBezTo>
                  <a:cubicBezTo>
                    <a:pt x="204095" y="64273"/>
                    <a:pt x="202674" y="77771"/>
                    <a:pt x="202674" y="91270"/>
                  </a:cubicBezTo>
                  <a:cubicBezTo>
                    <a:pt x="202674" y="114005"/>
                    <a:pt x="204805" y="136740"/>
                    <a:pt x="209067" y="159475"/>
                  </a:cubicBezTo>
                  <a:cubicBezTo>
                    <a:pt x="212620" y="179368"/>
                    <a:pt x="216883" y="197129"/>
                    <a:pt x="220435" y="209918"/>
                  </a:cubicBezTo>
                  <a:cubicBezTo>
                    <a:pt x="223987" y="223416"/>
                    <a:pt x="226829" y="234784"/>
                    <a:pt x="228961" y="241888"/>
                  </a:cubicBezTo>
                  <a:cubicBezTo>
                    <a:pt x="229671" y="245441"/>
                    <a:pt x="230381" y="248282"/>
                    <a:pt x="231092" y="250414"/>
                  </a:cubicBezTo>
                  <a:cubicBezTo>
                    <a:pt x="230381" y="248993"/>
                    <a:pt x="231092" y="250414"/>
                    <a:pt x="231092" y="25112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D1B1B589-DF13-A62D-B2E1-1EB121E8BEBC}"/>
                </a:ext>
              </a:extLst>
            </p:cNvPr>
            <p:cNvSpPr/>
            <p:nvPr/>
          </p:nvSpPr>
          <p:spPr>
            <a:xfrm>
              <a:off x="5838789" y="1896508"/>
              <a:ext cx="198930" cy="106569"/>
            </a:xfrm>
            <a:custGeom>
              <a:avLst/>
              <a:gdLst>
                <a:gd name="connsiteX0" fmla="*/ 186165 w 198929"/>
                <a:gd name="connsiteY0" fmla="*/ 31284 h 106569"/>
                <a:gd name="connsiteX1" fmla="*/ 24179 w 198929"/>
                <a:gd name="connsiteY1" fmla="*/ 102330 h 106569"/>
                <a:gd name="connsiteX2" fmla="*/ 6418 w 198929"/>
                <a:gd name="connsiteY2" fmla="*/ 95225 h 106569"/>
                <a:gd name="connsiteX3" fmla="*/ 6418 w 198929"/>
                <a:gd name="connsiteY3" fmla="*/ 95225 h 106569"/>
                <a:gd name="connsiteX4" fmla="*/ 13522 w 198929"/>
                <a:gd name="connsiteY4" fmla="*/ 77464 h 106569"/>
                <a:gd name="connsiteX5" fmla="*/ 13522 w 198929"/>
                <a:gd name="connsiteY5" fmla="*/ 77464 h 106569"/>
                <a:gd name="connsiteX6" fmla="*/ 175508 w 198929"/>
                <a:gd name="connsiteY6" fmla="*/ 6417 h 106569"/>
                <a:gd name="connsiteX7" fmla="*/ 193269 w 198929"/>
                <a:gd name="connsiteY7" fmla="*/ 13522 h 106569"/>
                <a:gd name="connsiteX8" fmla="*/ 193269 w 198929"/>
                <a:gd name="connsiteY8" fmla="*/ 13522 h 106569"/>
                <a:gd name="connsiteX9" fmla="*/ 193269 w 198929"/>
                <a:gd name="connsiteY9" fmla="*/ 13522 h 106569"/>
                <a:gd name="connsiteX10" fmla="*/ 186165 w 198929"/>
                <a:gd name="connsiteY10" fmla="*/ 31284 h 10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8929" h="106569">
                  <a:moveTo>
                    <a:pt x="186165" y="31284"/>
                  </a:moveTo>
                  <a:lnTo>
                    <a:pt x="24179" y="102330"/>
                  </a:lnTo>
                  <a:cubicBezTo>
                    <a:pt x="17785" y="105172"/>
                    <a:pt x="9970" y="102330"/>
                    <a:pt x="6418" y="95225"/>
                  </a:cubicBezTo>
                  <a:lnTo>
                    <a:pt x="6418" y="95225"/>
                  </a:lnTo>
                  <a:cubicBezTo>
                    <a:pt x="3576" y="88831"/>
                    <a:pt x="6418" y="80306"/>
                    <a:pt x="13522" y="77464"/>
                  </a:cubicBezTo>
                  <a:cubicBezTo>
                    <a:pt x="13522" y="77464"/>
                    <a:pt x="13522" y="77464"/>
                    <a:pt x="13522" y="77464"/>
                  </a:cubicBezTo>
                  <a:lnTo>
                    <a:pt x="175508" y="6417"/>
                  </a:lnTo>
                  <a:cubicBezTo>
                    <a:pt x="181902" y="3576"/>
                    <a:pt x="189717" y="6417"/>
                    <a:pt x="193269" y="13522"/>
                  </a:cubicBezTo>
                  <a:cubicBezTo>
                    <a:pt x="193269" y="13522"/>
                    <a:pt x="193269" y="13522"/>
                    <a:pt x="193269" y="13522"/>
                  </a:cubicBezTo>
                  <a:lnTo>
                    <a:pt x="193269" y="13522"/>
                  </a:lnTo>
                  <a:cubicBezTo>
                    <a:pt x="196111" y="19916"/>
                    <a:pt x="192559" y="28442"/>
                    <a:pt x="186165" y="3128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81">
              <a:extLst>
                <a:ext uri="{FF2B5EF4-FFF2-40B4-BE49-F238E27FC236}">
                  <a16:creationId xmlns:a16="http://schemas.microsoft.com/office/drawing/2014/main" id="{5884ED19-1F95-A0CB-FDF8-7DD762D44042}"/>
                </a:ext>
              </a:extLst>
            </p:cNvPr>
            <p:cNvSpPr/>
            <p:nvPr/>
          </p:nvSpPr>
          <p:spPr>
            <a:xfrm>
              <a:off x="5853807" y="1932742"/>
              <a:ext cx="198930" cy="134988"/>
            </a:xfrm>
            <a:custGeom>
              <a:avLst/>
              <a:gdLst>
                <a:gd name="connsiteX0" fmla="*/ 175409 w 198929"/>
                <a:gd name="connsiteY0" fmla="*/ 5707 h 134987"/>
                <a:gd name="connsiteX1" fmla="*/ 13423 w 198929"/>
                <a:gd name="connsiteY1" fmla="*/ 76753 h 134987"/>
                <a:gd name="connsiteX2" fmla="*/ 6319 w 198929"/>
                <a:gd name="connsiteY2" fmla="*/ 94515 h 134987"/>
                <a:gd name="connsiteX3" fmla="*/ 6319 w 198929"/>
                <a:gd name="connsiteY3" fmla="*/ 94515 h 134987"/>
                <a:gd name="connsiteX4" fmla="*/ 23370 w 198929"/>
                <a:gd name="connsiteY4" fmla="*/ 101620 h 134987"/>
                <a:gd name="connsiteX5" fmla="*/ 23370 w 198929"/>
                <a:gd name="connsiteY5" fmla="*/ 101620 h 134987"/>
                <a:gd name="connsiteX6" fmla="*/ 41132 w 198929"/>
                <a:gd name="connsiteY6" fmla="*/ 93804 h 134987"/>
                <a:gd name="connsiteX7" fmla="*/ 84470 w 198929"/>
                <a:gd name="connsiteY7" fmla="*/ 128617 h 134987"/>
                <a:gd name="connsiteX8" fmla="*/ 102231 w 198929"/>
                <a:gd name="connsiteY8" fmla="*/ 130749 h 134987"/>
                <a:gd name="connsiteX9" fmla="*/ 160489 w 198929"/>
                <a:gd name="connsiteY9" fmla="*/ 105882 h 134987"/>
                <a:gd name="connsiteX10" fmla="*/ 170436 w 198929"/>
                <a:gd name="connsiteY10" fmla="*/ 90963 h 134987"/>
                <a:gd name="connsiteX11" fmla="*/ 173988 w 198929"/>
                <a:gd name="connsiteY11" fmla="*/ 36257 h 134987"/>
                <a:gd name="connsiteX12" fmla="*/ 186776 w 198929"/>
                <a:gd name="connsiteY12" fmla="*/ 31284 h 134987"/>
                <a:gd name="connsiteX13" fmla="*/ 193881 w 198929"/>
                <a:gd name="connsiteY13" fmla="*/ 13522 h 134987"/>
                <a:gd name="connsiteX14" fmla="*/ 176120 w 198929"/>
                <a:gd name="connsiteY14" fmla="*/ 6418 h 134987"/>
                <a:gd name="connsiteX15" fmla="*/ 175409 w 198929"/>
                <a:gd name="connsiteY15" fmla="*/ 6418 h 13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8929" h="134987">
                  <a:moveTo>
                    <a:pt x="175409" y="5707"/>
                  </a:moveTo>
                  <a:lnTo>
                    <a:pt x="13423" y="76753"/>
                  </a:lnTo>
                  <a:cubicBezTo>
                    <a:pt x="7029" y="79595"/>
                    <a:pt x="3477" y="87410"/>
                    <a:pt x="6319" y="94515"/>
                  </a:cubicBezTo>
                  <a:cubicBezTo>
                    <a:pt x="6319" y="94515"/>
                    <a:pt x="6319" y="94515"/>
                    <a:pt x="6319" y="94515"/>
                  </a:cubicBezTo>
                  <a:cubicBezTo>
                    <a:pt x="9161" y="100909"/>
                    <a:pt x="16976" y="104461"/>
                    <a:pt x="23370" y="101620"/>
                  </a:cubicBezTo>
                  <a:cubicBezTo>
                    <a:pt x="23370" y="101620"/>
                    <a:pt x="23370" y="101620"/>
                    <a:pt x="23370" y="101620"/>
                  </a:cubicBezTo>
                  <a:lnTo>
                    <a:pt x="41132" y="93804"/>
                  </a:lnTo>
                  <a:lnTo>
                    <a:pt x="84470" y="128617"/>
                  </a:lnTo>
                  <a:cubicBezTo>
                    <a:pt x="89443" y="132880"/>
                    <a:pt x="96548" y="133590"/>
                    <a:pt x="102231" y="130749"/>
                  </a:cubicBezTo>
                  <a:lnTo>
                    <a:pt x="160489" y="105882"/>
                  </a:lnTo>
                  <a:cubicBezTo>
                    <a:pt x="166173" y="103040"/>
                    <a:pt x="170436" y="98067"/>
                    <a:pt x="170436" y="90963"/>
                  </a:cubicBezTo>
                  <a:lnTo>
                    <a:pt x="173988" y="36257"/>
                  </a:lnTo>
                  <a:lnTo>
                    <a:pt x="186776" y="31284"/>
                  </a:lnTo>
                  <a:cubicBezTo>
                    <a:pt x="193881" y="28442"/>
                    <a:pt x="196723" y="20627"/>
                    <a:pt x="193881" y="13522"/>
                  </a:cubicBezTo>
                  <a:cubicBezTo>
                    <a:pt x="191039" y="6418"/>
                    <a:pt x="183224" y="3576"/>
                    <a:pt x="176120" y="6418"/>
                  </a:cubicBezTo>
                  <a:lnTo>
                    <a:pt x="175409" y="6418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F2053BD3-FEC3-6738-C34F-B7B6CD8C8689}"/>
                </a:ext>
              </a:extLst>
            </p:cNvPr>
            <p:cNvSpPr/>
            <p:nvPr/>
          </p:nvSpPr>
          <p:spPr>
            <a:xfrm>
              <a:off x="5597610" y="1519808"/>
              <a:ext cx="99465" cy="298394"/>
            </a:xfrm>
            <a:custGeom>
              <a:avLst/>
              <a:gdLst>
                <a:gd name="connsiteX0" fmla="*/ 21669 w 99464"/>
                <a:gd name="connsiteY0" fmla="*/ 81881 h 298394"/>
                <a:gd name="connsiteX1" fmla="*/ 52219 w 99464"/>
                <a:gd name="connsiteY1" fmla="*/ 34280 h 298394"/>
                <a:gd name="connsiteX2" fmla="*/ 81348 w 99464"/>
                <a:gd name="connsiteY2" fmla="*/ 10124 h 298394"/>
                <a:gd name="connsiteX3" fmla="*/ 94847 w 99464"/>
                <a:gd name="connsiteY3" fmla="*/ 5861 h 298394"/>
                <a:gd name="connsiteX4" fmla="*/ 67850 w 99464"/>
                <a:gd name="connsiteY4" fmla="*/ 46358 h 298394"/>
                <a:gd name="connsiteX5" fmla="*/ 62876 w 99464"/>
                <a:gd name="connsiteY5" fmla="*/ 255944 h 298394"/>
                <a:gd name="connsiteX6" fmla="*/ 87742 w 99464"/>
                <a:gd name="connsiteY6" fmla="*/ 297862 h 298394"/>
                <a:gd name="connsiteX7" fmla="*/ 74243 w 99464"/>
                <a:gd name="connsiteY7" fmla="*/ 292888 h 298394"/>
                <a:gd name="connsiteX8" fmla="*/ 46536 w 99464"/>
                <a:gd name="connsiteY8" fmla="*/ 267312 h 298394"/>
                <a:gd name="connsiteX9" fmla="*/ 18117 w 99464"/>
                <a:gd name="connsiteY9" fmla="*/ 218290 h 298394"/>
                <a:gd name="connsiteX10" fmla="*/ 5328 w 99464"/>
                <a:gd name="connsiteY10" fmla="*/ 149375 h 298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464" h="298394">
                  <a:moveTo>
                    <a:pt x="21669" y="81881"/>
                  </a:moveTo>
                  <a:cubicBezTo>
                    <a:pt x="29484" y="64119"/>
                    <a:pt x="39431" y="48489"/>
                    <a:pt x="52219" y="34280"/>
                  </a:cubicBezTo>
                  <a:cubicBezTo>
                    <a:pt x="60745" y="25044"/>
                    <a:pt x="70691" y="16518"/>
                    <a:pt x="81348" y="10124"/>
                  </a:cubicBezTo>
                  <a:cubicBezTo>
                    <a:pt x="89163" y="5861"/>
                    <a:pt x="94136" y="4440"/>
                    <a:pt x="94847" y="5861"/>
                  </a:cubicBezTo>
                  <a:cubicBezTo>
                    <a:pt x="97689" y="9414"/>
                    <a:pt x="83479" y="22202"/>
                    <a:pt x="67850" y="46358"/>
                  </a:cubicBezTo>
                  <a:cubicBezTo>
                    <a:pt x="25222" y="108878"/>
                    <a:pt x="23090" y="191292"/>
                    <a:pt x="62876" y="255944"/>
                  </a:cubicBezTo>
                  <a:cubicBezTo>
                    <a:pt x="77085" y="280811"/>
                    <a:pt x="90584" y="294309"/>
                    <a:pt x="87742" y="297862"/>
                  </a:cubicBezTo>
                  <a:cubicBezTo>
                    <a:pt x="84900" y="301414"/>
                    <a:pt x="81348" y="297862"/>
                    <a:pt x="74243" y="292888"/>
                  </a:cubicBezTo>
                  <a:cubicBezTo>
                    <a:pt x="63587" y="285784"/>
                    <a:pt x="54351" y="277258"/>
                    <a:pt x="46536" y="267312"/>
                  </a:cubicBezTo>
                  <a:cubicBezTo>
                    <a:pt x="34458" y="252392"/>
                    <a:pt x="24511" y="236051"/>
                    <a:pt x="18117" y="218290"/>
                  </a:cubicBezTo>
                  <a:cubicBezTo>
                    <a:pt x="9592" y="196265"/>
                    <a:pt x="5328" y="172820"/>
                    <a:pt x="5328" y="1493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E1991BEC-CEA6-64B9-2651-EF7799E03A3B}"/>
                </a:ext>
              </a:extLst>
            </p:cNvPr>
            <p:cNvSpPr/>
            <p:nvPr/>
          </p:nvSpPr>
          <p:spPr>
            <a:xfrm>
              <a:off x="5710085" y="1476808"/>
              <a:ext cx="63942" cy="42628"/>
            </a:xfrm>
            <a:custGeom>
              <a:avLst/>
              <a:gdLst>
                <a:gd name="connsiteX0" fmla="*/ 38498 w 63941"/>
                <a:gd name="connsiteY0" fmla="*/ 36073 h 42627"/>
                <a:gd name="connsiteX1" fmla="*/ 6527 w 63941"/>
                <a:gd name="connsiteY1" fmla="*/ 36784 h 42627"/>
                <a:gd name="connsiteX2" fmla="*/ 8659 w 63941"/>
                <a:gd name="connsiteY2" fmla="*/ 23285 h 42627"/>
                <a:gd name="connsiteX3" fmla="*/ 49866 w 63941"/>
                <a:gd name="connsiteY3" fmla="*/ 5523 h 42627"/>
                <a:gd name="connsiteX4" fmla="*/ 61233 w 63941"/>
                <a:gd name="connsiteY4" fmla="*/ 13338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41" h="42627">
                  <a:moveTo>
                    <a:pt x="38498" y="36073"/>
                  </a:moveTo>
                  <a:cubicBezTo>
                    <a:pt x="25000" y="41757"/>
                    <a:pt x="10790" y="43178"/>
                    <a:pt x="6527" y="36784"/>
                  </a:cubicBezTo>
                  <a:cubicBezTo>
                    <a:pt x="4396" y="32521"/>
                    <a:pt x="5107" y="26837"/>
                    <a:pt x="8659" y="23285"/>
                  </a:cubicBezTo>
                  <a:cubicBezTo>
                    <a:pt x="18605" y="10497"/>
                    <a:pt x="34235" y="4102"/>
                    <a:pt x="49866" y="5523"/>
                  </a:cubicBezTo>
                  <a:cubicBezTo>
                    <a:pt x="56260" y="6234"/>
                    <a:pt x="60523" y="9076"/>
                    <a:pt x="61233" y="133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72F05289-5E05-71DE-62FA-F1DD5A0DE8DC}"/>
                </a:ext>
              </a:extLst>
            </p:cNvPr>
            <p:cNvSpPr/>
            <p:nvPr/>
          </p:nvSpPr>
          <p:spPr>
            <a:xfrm>
              <a:off x="5942185" y="2021218"/>
              <a:ext cx="85256" cy="42628"/>
            </a:xfrm>
            <a:custGeom>
              <a:avLst/>
              <a:gdLst>
                <a:gd name="connsiteX0" fmla="*/ 81348 w 85255"/>
                <a:gd name="connsiteY0" fmla="*/ 6749 h 42627"/>
                <a:gd name="connsiteX1" fmla="*/ 68560 w 85255"/>
                <a:gd name="connsiteY1" fmla="*/ 8170 h 42627"/>
                <a:gd name="connsiteX2" fmla="*/ 39431 w 85255"/>
                <a:gd name="connsiteY2" fmla="*/ 16696 h 42627"/>
                <a:gd name="connsiteX3" fmla="*/ 14565 w 85255"/>
                <a:gd name="connsiteY3" fmla="*/ 33747 h 42627"/>
                <a:gd name="connsiteX4" fmla="*/ 5328 w 85255"/>
                <a:gd name="connsiteY4" fmla="*/ 42273 h 42627"/>
                <a:gd name="connsiteX5" fmla="*/ 13144 w 85255"/>
                <a:gd name="connsiteY5" fmla="*/ 31616 h 42627"/>
                <a:gd name="connsiteX6" fmla="*/ 68560 w 85255"/>
                <a:gd name="connsiteY6" fmla="*/ 5328 h 42627"/>
                <a:gd name="connsiteX7" fmla="*/ 81348 w 85255"/>
                <a:gd name="connsiteY7" fmla="*/ 6749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255" h="42627">
                  <a:moveTo>
                    <a:pt x="81348" y="6749"/>
                  </a:moveTo>
                  <a:cubicBezTo>
                    <a:pt x="77085" y="7460"/>
                    <a:pt x="72822" y="8170"/>
                    <a:pt x="68560" y="8170"/>
                  </a:cubicBezTo>
                  <a:cubicBezTo>
                    <a:pt x="58613" y="9591"/>
                    <a:pt x="48667" y="12433"/>
                    <a:pt x="39431" y="16696"/>
                  </a:cubicBezTo>
                  <a:cubicBezTo>
                    <a:pt x="30195" y="20959"/>
                    <a:pt x="21669" y="26642"/>
                    <a:pt x="14565" y="33747"/>
                  </a:cubicBezTo>
                  <a:cubicBezTo>
                    <a:pt x="8881" y="39431"/>
                    <a:pt x="6039" y="42983"/>
                    <a:pt x="5328" y="42273"/>
                  </a:cubicBezTo>
                  <a:cubicBezTo>
                    <a:pt x="7460" y="38720"/>
                    <a:pt x="9592" y="35168"/>
                    <a:pt x="13144" y="31616"/>
                  </a:cubicBezTo>
                  <a:cubicBezTo>
                    <a:pt x="28063" y="16696"/>
                    <a:pt x="47246" y="7460"/>
                    <a:pt x="68560" y="5328"/>
                  </a:cubicBezTo>
                  <a:cubicBezTo>
                    <a:pt x="72822" y="6039"/>
                    <a:pt x="77085" y="6039"/>
                    <a:pt x="81348" y="6749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D7AFB3A2-E899-25FB-391F-1C1C40E5C99A}"/>
                </a:ext>
              </a:extLst>
            </p:cNvPr>
            <p:cNvSpPr/>
            <p:nvPr/>
          </p:nvSpPr>
          <p:spPr>
            <a:xfrm>
              <a:off x="5892452" y="1962930"/>
              <a:ext cx="134988" cy="63942"/>
            </a:xfrm>
            <a:custGeom>
              <a:avLst/>
              <a:gdLst>
                <a:gd name="connsiteX0" fmla="*/ 136054 w 134987"/>
                <a:gd name="connsiteY0" fmla="*/ 5358 h 63941"/>
                <a:gd name="connsiteX1" fmla="*/ 71402 w 134987"/>
                <a:gd name="connsiteY1" fmla="*/ 35198 h 63941"/>
                <a:gd name="connsiteX2" fmla="*/ 5328 w 134987"/>
                <a:gd name="connsiteY2" fmla="*/ 62195 h 63941"/>
                <a:gd name="connsiteX3" fmla="*/ 69981 w 134987"/>
                <a:gd name="connsiteY3" fmla="*/ 32356 h 63941"/>
                <a:gd name="connsiteX4" fmla="*/ 136054 w 134987"/>
                <a:gd name="connsiteY4" fmla="*/ 5358 h 6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987" h="63941">
                  <a:moveTo>
                    <a:pt x="136054" y="5358"/>
                  </a:moveTo>
                  <a:cubicBezTo>
                    <a:pt x="136054" y="6069"/>
                    <a:pt x="106925" y="19568"/>
                    <a:pt x="71402" y="35198"/>
                  </a:cubicBezTo>
                  <a:cubicBezTo>
                    <a:pt x="35168" y="50828"/>
                    <a:pt x="5328" y="62906"/>
                    <a:pt x="5328" y="62195"/>
                  </a:cubicBezTo>
                  <a:cubicBezTo>
                    <a:pt x="5328" y="61485"/>
                    <a:pt x="34458" y="47986"/>
                    <a:pt x="69981" y="32356"/>
                  </a:cubicBezTo>
                  <a:cubicBezTo>
                    <a:pt x="106214" y="16726"/>
                    <a:pt x="136054" y="4648"/>
                    <a:pt x="136054" y="5358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B35E0C2C-7ED1-3AE7-89D6-EF6442C276BC}"/>
                </a:ext>
              </a:extLst>
            </p:cNvPr>
            <p:cNvSpPr/>
            <p:nvPr/>
          </p:nvSpPr>
          <p:spPr>
            <a:xfrm>
              <a:off x="5913056" y="1986405"/>
              <a:ext cx="113674" cy="56837"/>
            </a:xfrm>
            <a:custGeom>
              <a:avLst/>
              <a:gdLst>
                <a:gd name="connsiteX0" fmla="*/ 114029 w 113674"/>
                <a:gd name="connsiteY0" fmla="*/ 5328 h 56837"/>
                <a:gd name="connsiteX1" fmla="*/ 99110 w 113674"/>
                <a:gd name="connsiteY1" fmla="*/ 13854 h 56837"/>
                <a:gd name="connsiteX2" fmla="*/ 60744 w 113674"/>
                <a:gd name="connsiteY2" fmla="*/ 32326 h 56837"/>
                <a:gd name="connsiteX3" fmla="*/ 21669 w 113674"/>
                <a:gd name="connsiteY3" fmla="*/ 48667 h 56837"/>
                <a:gd name="connsiteX4" fmla="*/ 5328 w 113674"/>
                <a:gd name="connsiteY4" fmla="*/ 54350 h 56837"/>
                <a:gd name="connsiteX5" fmla="*/ 20959 w 113674"/>
                <a:gd name="connsiteY5" fmla="*/ 46535 h 56837"/>
                <a:gd name="connsiteX6" fmla="*/ 59323 w 113674"/>
                <a:gd name="connsiteY6" fmla="*/ 29484 h 56837"/>
                <a:gd name="connsiteX7" fmla="*/ 97689 w 113674"/>
                <a:gd name="connsiteY7" fmla="*/ 11723 h 56837"/>
                <a:gd name="connsiteX8" fmla="*/ 114029 w 113674"/>
                <a:gd name="connsiteY8" fmla="*/ 5328 h 5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674" h="56837">
                  <a:moveTo>
                    <a:pt x="114029" y="5328"/>
                  </a:moveTo>
                  <a:cubicBezTo>
                    <a:pt x="109056" y="8881"/>
                    <a:pt x="104083" y="11723"/>
                    <a:pt x="99110" y="13854"/>
                  </a:cubicBezTo>
                  <a:cubicBezTo>
                    <a:pt x="89163" y="18827"/>
                    <a:pt x="75664" y="25221"/>
                    <a:pt x="60744" y="32326"/>
                  </a:cubicBezTo>
                  <a:cubicBezTo>
                    <a:pt x="45825" y="39431"/>
                    <a:pt x="31616" y="45114"/>
                    <a:pt x="21669" y="48667"/>
                  </a:cubicBezTo>
                  <a:cubicBezTo>
                    <a:pt x="16696" y="50798"/>
                    <a:pt x="11012" y="52929"/>
                    <a:pt x="5328" y="54350"/>
                  </a:cubicBezTo>
                  <a:cubicBezTo>
                    <a:pt x="10302" y="51509"/>
                    <a:pt x="15275" y="48667"/>
                    <a:pt x="20959" y="46535"/>
                  </a:cubicBezTo>
                  <a:lnTo>
                    <a:pt x="59323" y="29484"/>
                  </a:lnTo>
                  <a:lnTo>
                    <a:pt x="97689" y="11723"/>
                  </a:lnTo>
                  <a:cubicBezTo>
                    <a:pt x="102662" y="9591"/>
                    <a:pt x="108346" y="7460"/>
                    <a:pt x="114029" y="5328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: фигура 87">
              <a:extLst>
                <a:ext uri="{FF2B5EF4-FFF2-40B4-BE49-F238E27FC236}">
                  <a16:creationId xmlns:a16="http://schemas.microsoft.com/office/drawing/2014/main" id="{911A95AB-F06B-B3D3-FB24-4340E366A7CF}"/>
                </a:ext>
              </a:extLst>
            </p:cNvPr>
            <p:cNvSpPr/>
            <p:nvPr/>
          </p:nvSpPr>
          <p:spPr>
            <a:xfrm>
              <a:off x="7785836" y="3381044"/>
              <a:ext cx="1094113" cy="724672"/>
            </a:xfrm>
            <a:custGeom>
              <a:avLst/>
              <a:gdLst>
                <a:gd name="connsiteX0" fmla="*/ 71402 w 1094112"/>
                <a:gd name="connsiteY0" fmla="*/ 5328 h 724672"/>
                <a:gd name="connsiteX1" fmla="*/ 1026264 w 1094112"/>
                <a:gd name="connsiteY1" fmla="*/ 5328 h 724672"/>
                <a:gd name="connsiteX2" fmla="*/ 1092337 w 1094112"/>
                <a:gd name="connsiteY2" fmla="*/ 71401 h 724672"/>
                <a:gd name="connsiteX3" fmla="*/ 1092337 w 1094112"/>
                <a:gd name="connsiteY3" fmla="*/ 656113 h 724672"/>
                <a:gd name="connsiteX4" fmla="*/ 1026264 w 1094112"/>
                <a:gd name="connsiteY4" fmla="*/ 722186 h 724672"/>
                <a:gd name="connsiteX5" fmla="*/ 71402 w 1094112"/>
                <a:gd name="connsiteY5" fmla="*/ 722186 h 724672"/>
                <a:gd name="connsiteX6" fmla="*/ 5328 w 1094112"/>
                <a:gd name="connsiteY6" fmla="*/ 656113 h 724672"/>
                <a:gd name="connsiteX7" fmla="*/ 5328 w 1094112"/>
                <a:gd name="connsiteY7" fmla="*/ 71401 h 724672"/>
                <a:gd name="connsiteX8" fmla="*/ 71402 w 1094112"/>
                <a:gd name="connsiteY8" fmla="*/ 5328 h 72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4112" h="724672">
                  <a:moveTo>
                    <a:pt x="71402" y="5328"/>
                  </a:moveTo>
                  <a:lnTo>
                    <a:pt x="1026264" y="5328"/>
                  </a:lnTo>
                  <a:cubicBezTo>
                    <a:pt x="1062498" y="5328"/>
                    <a:pt x="1092337" y="35168"/>
                    <a:pt x="1092337" y="71401"/>
                  </a:cubicBezTo>
                  <a:lnTo>
                    <a:pt x="1092337" y="656113"/>
                  </a:lnTo>
                  <a:cubicBezTo>
                    <a:pt x="1092337" y="692346"/>
                    <a:pt x="1062498" y="722186"/>
                    <a:pt x="1026264" y="722186"/>
                  </a:cubicBezTo>
                  <a:lnTo>
                    <a:pt x="71402" y="722186"/>
                  </a:lnTo>
                  <a:cubicBezTo>
                    <a:pt x="35168" y="722186"/>
                    <a:pt x="5328" y="692346"/>
                    <a:pt x="5328" y="656113"/>
                  </a:cubicBezTo>
                  <a:lnTo>
                    <a:pt x="5328" y="71401"/>
                  </a:lnTo>
                  <a:cubicBezTo>
                    <a:pt x="5328" y="35168"/>
                    <a:pt x="35168" y="5328"/>
                    <a:pt x="71402" y="532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: фигура 88">
              <a:extLst>
                <a:ext uri="{FF2B5EF4-FFF2-40B4-BE49-F238E27FC236}">
                  <a16:creationId xmlns:a16="http://schemas.microsoft.com/office/drawing/2014/main" id="{D84CC893-75C9-00BA-88FC-1E8EC30B133C}"/>
                </a:ext>
              </a:extLst>
            </p:cNvPr>
            <p:cNvSpPr/>
            <p:nvPr/>
          </p:nvSpPr>
          <p:spPr>
            <a:xfrm>
              <a:off x="7781922" y="3378021"/>
              <a:ext cx="1101218" cy="724672"/>
            </a:xfrm>
            <a:custGeom>
              <a:avLst/>
              <a:gdLst>
                <a:gd name="connsiteX0" fmla="*/ 1030179 w 1101217"/>
                <a:gd name="connsiteY0" fmla="*/ 725208 h 724672"/>
                <a:gd name="connsiteX1" fmla="*/ 1039414 w 1101217"/>
                <a:gd name="connsiteY1" fmla="*/ 724498 h 724672"/>
                <a:gd name="connsiteX2" fmla="*/ 1064280 w 1101217"/>
                <a:gd name="connsiteY2" fmla="*/ 715972 h 724672"/>
                <a:gd name="connsiteX3" fmla="*/ 1091278 w 1101217"/>
                <a:gd name="connsiteY3" fmla="*/ 684002 h 724672"/>
                <a:gd name="connsiteX4" fmla="*/ 1095541 w 1101217"/>
                <a:gd name="connsiteY4" fmla="*/ 626454 h 724672"/>
                <a:gd name="connsiteX5" fmla="*/ 1094831 w 1101217"/>
                <a:gd name="connsiteY5" fmla="*/ 252040 h 724672"/>
                <a:gd name="connsiteX6" fmla="*/ 1094831 w 1101217"/>
                <a:gd name="connsiteY6" fmla="*/ 127709 h 724672"/>
                <a:gd name="connsiteX7" fmla="*/ 1094831 w 1101217"/>
                <a:gd name="connsiteY7" fmla="*/ 95028 h 724672"/>
                <a:gd name="connsiteX8" fmla="*/ 1093409 w 1101217"/>
                <a:gd name="connsiteY8" fmla="*/ 62347 h 724672"/>
                <a:gd name="connsiteX9" fmla="*/ 1051492 w 1101217"/>
                <a:gd name="connsiteY9" fmla="*/ 14745 h 724672"/>
                <a:gd name="connsiteX10" fmla="*/ 1017390 w 1101217"/>
                <a:gd name="connsiteY10" fmla="*/ 11193 h 724672"/>
                <a:gd name="connsiteX11" fmla="*/ 755939 w 1101217"/>
                <a:gd name="connsiteY11" fmla="*/ 11193 h 724672"/>
                <a:gd name="connsiteX12" fmla="*/ 76026 w 1101217"/>
                <a:gd name="connsiteY12" fmla="*/ 11193 h 724672"/>
                <a:gd name="connsiteX13" fmla="*/ 13506 w 1101217"/>
                <a:gd name="connsiteY13" fmla="*/ 60926 h 724672"/>
                <a:gd name="connsiteX14" fmla="*/ 12085 w 1101217"/>
                <a:gd name="connsiteY14" fmla="*/ 82950 h 724672"/>
                <a:gd name="connsiteX15" fmla="*/ 12085 w 1101217"/>
                <a:gd name="connsiteY15" fmla="*/ 149733 h 724672"/>
                <a:gd name="connsiteX16" fmla="*/ 12085 w 1101217"/>
                <a:gd name="connsiteY16" fmla="*/ 323086 h 724672"/>
                <a:gd name="connsiteX17" fmla="*/ 12085 w 1101217"/>
                <a:gd name="connsiteY17" fmla="*/ 651320 h 724672"/>
                <a:gd name="connsiteX18" fmla="*/ 18479 w 1101217"/>
                <a:gd name="connsiteY18" fmla="*/ 688264 h 724672"/>
                <a:gd name="connsiteX19" fmla="*/ 43345 w 1101217"/>
                <a:gd name="connsiteY19" fmla="*/ 714551 h 724672"/>
                <a:gd name="connsiteX20" fmla="*/ 78158 w 1101217"/>
                <a:gd name="connsiteY20" fmla="*/ 723077 h 724672"/>
                <a:gd name="connsiteX21" fmla="*/ 259326 w 1101217"/>
                <a:gd name="connsiteY21" fmla="*/ 723077 h 724672"/>
                <a:gd name="connsiteX22" fmla="*/ 517934 w 1101217"/>
                <a:gd name="connsiteY22" fmla="*/ 723077 h 724672"/>
                <a:gd name="connsiteX23" fmla="*/ 891638 w 1101217"/>
                <a:gd name="connsiteY23" fmla="*/ 723788 h 724672"/>
                <a:gd name="connsiteX24" fmla="*/ 993234 w 1101217"/>
                <a:gd name="connsiteY24" fmla="*/ 723788 h 724672"/>
                <a:gd name="connsiteX25" fmla="*/ 1019522 w 1101217"/>
                <a:gd name="connsiteY25" fmla="*/ 723788 h 724672"/>
                <a:gd name="connsiteX26" fmla="*/ 1028757 w 1101217"/>
                <a:gd name="connsiteY26" fmla="*/ 723788 h 724672"/>
                <a:gd name="connsiteX27" fmla="*/ 1019522 w 1101217"/>
                <a:gd name="connsiteY27" fmla="*/ 723788 h 724672"/>
                <a:gd name="connsiteX28" fmla="*/ 993234 w 1101217"/>
                <a:gd name="connsiteY28" fmla="*/ 723788 h 724672"/>
                <a:gd name="connsiteX29" fmla="*/ 891638 w 1101217"/>
                <a:gd name="connsiteY29" fmla="*/ 723788 h 724672"/>
                <a:gd name="connsiteX30" fmla="*/ 517934 w 1101217"/>
                <a:gd name="connsiteY30" fmla="*/ 724498 h 724672"/>
                <a:gd name="connsiteX31" fmla="*/ 259326 w 1101217"/>
                <a:gd name="connsiteY31" fmla="*/ 724498 h 724672"/>
                <a:gd name="connsiteX32" fmla="*/ 115102 w 1101217"/>
                <a:gd name="connsiteY32" fmla="*/ 724498 h 724672"/>
                <a:gd name="connsiteX33" fmla="*/ 77447 w 1101217"/>
                <a:gd name="connsiteY33" fmla="*/ 724498 h 724672"/>
                <a:gd name="connsiteX34" fmla="*/ 39793 w 1101217"/>
                <a:gd name="connsiteY34" fmla="*/ 715262 h 724672"/>
                <a:gd name="connsiteX35" fmla="*/ 12795 w 1101217"/>
                <a:gd name="connsiteY35" fmla="*/ 686133 h 724672"/>
                <a:gd name="connsiteX36" fmla="*/ 5690 w 1101217"/>
                <a:gd name="connsiteY36" fmla="*/ 647058 h 724672"/>
                <a:gd name="connsiteX37" fmla="*/ 5690 w 1101217"/>
                <a:gd name="connsiteY37" fmla="*/ 318824 h 724672"/>
                <a:gd name="connsiteX38" fmla="*/ 5690 w 1101217"/>
                <a:gd name="connsiteY38" fmla="*/ 82950 h 724672"/>
                <a:gd name="connsiteX39" fmla="*/ 7111 w 1101217"/>
                <a:gd name="connsiteY39" fmla="*/ 60215 h 724672"/>
                <a:gd name="connsiteX40" fmla="*/ 74605 w 1101217"/>
                <a:gd name="connsiteY40" fmla="*/ 5510 h 724672"/>
                <a:gd name="connsiteX41" fmla="*/ 754519 w 1101217"/>
                <a:gd name="connsiteY41" fmla="*/ 5510 h 724672"/>
                <a:gd name="connsiteX42" fmla="*/ 1015969 w 1101217"/>
                <a:gd name="connsiteY42" fmla="*/ 5510 h 724672"/>
                <a:gd name="connsiteX43" fmla="*/ 1051492 w 1101217"/>
                <a:gd name="connsiteY43" fmla="*/ 9062 h 724672"/>
                <a:gd name="connsiteX44" fmla="*/ 1096251 w 1101217"/>
                <a:gd name="connsiteY44" fmla="*/ 60215 h 724672"/>
                <a:gd name="connsiteX45" fmla="*/ 1097673 w 1101217"/>
                <a:gd name="connsiteY45" fmla="*/ 94317 h 724672"/>
                <a:gd name="connsiteX46" fmla="*/ 1097673 w 1101217"/>
                <a:gd name="connsiteY46" fmla="*/ 126999 h 724672"/>
                <a:gd name="connsiteX47" fmla="*/ 1097673 w 1101217"/>
                <a:gd name="connsiteY47" fmla="*/ 251330 h 724672"/>
                <a:gd name="connsiteX48" fmla="*/ 1096961 w 1101217"/>
                <a:gd name="connsiteY48" fmla="*/ 625744 h 724672"/>
                <a:gd name="connsiteX49" fmla="*/ 1096961 w 1101217"/>
                <a:gd name="connsiteY49" fmla="*/ 657004 h 724672"/>
                <a:gd name="connsiteX50" fmla="*/ 1064280 w 1101217"/>
                <a:gd name="connsiteY50" fmla="*/ 716683 h 724672"/>
                <a:gd name="connsiteX51" fmla="*/ 1039414 w 1101217"/>
                <a:gd name="connsiteY51" fmla="*/ 725208 h 724672"/>
                <a:gd name="connsiteX52" fmla="*/ 1030179 w 1101217"/>
                <a:gd name="connsiteY52" fmla="*/ 725208 h 72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01217" h="724672">
                  <a:moveTo>
                    <a:pt x="1030179" y="725208"/>
                  </a:moveTo>
                  <a:cubicBezTo>
                    <a:pt x="1030179" y="725208"/>
                    <a:pt x="1033020" y="725208"/>
                    <a:pt x="1039414" y="724498"/>
                  </a:cubicBezTo>
                  <a:cubicBezTo>
                    <a:pt x="1047940" y="723077"/>
                    <a:pt x="1056465" y="720235"/>
                    <a:pt x="1064280" y="715972"/>
                  </a:cubicBezTo>
                  <a:cubicBezTo>
                    <a:pt x="1076359" y="708868"/>
                    <a:pt x="1086304" y="697500"/>
                    <a:pt x="1091278" y="684002"/>
                  </a:cubicBezTo>
                  <a:cubicBezTo>
                    <a:pt x="1098383" y="668371"/>
                    <a:pt x="1095541" y="647768"/>
                    <a:pt x="1095541" y="626454"/>
                  </a:cubicBezTo>
                  <a:cubicBezTo>
                    <a:pt x="1095541" y="537646"/>
                    <a:pt x="1095541" y="409763"/>
                    <a:pt x="1094831" y="252040"/>
                  </a:cubicBezTo>
                  <a:cubicBezTo>
                    <a:pt x="1094831" y="212254"/>
                    <a:pt x="1094831" y="171047"/>
                    <a:pt x="1094831" y="127709"/>
                  </a:cubicBezTo>
                  <a:lnTo>
                    <a:pt x="1094831" y="95028"/>
                  </a:lnTo>
                  <a:cubicBezTo>
                    <a:pt x="1095541" y="84371"/>
                    <a:pt x="1094831" y="73004"/>
                    <a:pt x="1093409" y="62347"/>
                  </a:cubicBezTo>
                  <a:cubicBezTo>
                    <a:pt x="1089146" y="40322"/>
                    <a:pt x="1072806" y="22561"/>
                    <a:pt x="1051492" y="14745"/>
                  </a:cubicBezTo>
                  <a:cubicBezTo>
                    <a:pt x="1040124" y="11193"/>
                    <a:pt x="1028757" y="10483"/>
                    <a:pt x="1017390" y="11193"/>
                  </a:cubicBezTo>
                  <a:lnTo>
                    <a:pt x="755939" y="11193"/>
                  </a:lnTo>
                  <a:lnTo>
                    <a:pt x="76026" y="11193"/>
                  </a:lnTo>
                  <a:cubicBezTo>
                    <a:pt x="46187" y="11193"/>
                    <a:pt x="19900" y="31797"/>
                    <a:pt x="13506" y="60926"/>
                  </a:cubicBezTo>
                  <a:cubicBezTo>
                    <a:pt x="12085" y="68030"/>
                    <a:pt x="12085" y="75135"/>
                    <a:pt x="12085" y="82950"/>
                  </a:cubicBezTo>
                  <a:lnTo>
                    <a:pt x="12085" y="149733"/>
                  </a:lnTo>
                  <a:cubicBezTo>
                    <a:pt x="12085" y="208702"/>
                    <a:pt x="12085" y="266249"/>
                    <a:pt x="12085" y="323086"/>
                  </a:cubicBezTo>
                  <a:cubicBezTo>
                    <a:pt x="12085" y="436760"/>
                    <a:pt x="12085" y="546882"/>
                    <a:pt x="12085" y="651320"/>
                  </a:cubicBezTo>
                  <a:cubicBezTo>
                    <a:pt x="11374" y="664109"/>
                    <a:pt x="13506" y="676897"/>
                    <a:pt x="18479" y="688264"/>
                  </a:cubicBezTo>
                  <a:cubicBezTo>
                    <a:pt x="24163" y="699632"/>
                    <a:pt x="32688" y="708868"/>
                    <a:pt x="43345" y="714551"/>
                  </a:cubicBezTo>
                  <a:cubicBezTo>
                    <a:pt x="54002" y="720946"/>
                    <a:pt x="66080" y="723788"/>
                    <a:pt x="78158" y="723077"/>
                  </a:cubicBezTo>
                  <a:lnTo>
                    <a:pt x="259326" y="723077"/>
                  </a:lnTo>
                  <a:lnTo>
                    <a:pt x="517934" y="723077"/>
                  </a:lnTo>
                  <a:lnTo>
                    <a:pt x="891638" y="723788"/>
                  </a:lnTo>
                  <a:lnTo>
                    <a:pt x="993234" y="723788"/>
                  </a:lnTo>
                  <a:lnTo>
                    <a:pt x="1019522" y="723788"/>
                  </a:lnTo>
                  <a:cubicBezTo>
                    <a:pt x="1025205" y="723788"/>
                    <a:pt x="1028757" y="723788"/>
                    <a:pt x="1028757" y="723788"/>
                  </a:cubicBezTo>
                  <a:cubicBezTo>
                    <a:pt x="1028757" y="723788"/>
                    <a:pt x="1025915" y="723788"/>
                    <a:pt x="1019522" y="723788"/>
                  </a:cubicBezTo>
                  <a:lnTo>
                    <a:pt x="993234" y="723788"/>
                  </a:lnTo>
                  <a:lnTo>
                    <a:pt x="891638" y="723788"/>
                  </a:lnTo>
                  <a:lnTo>
                    <a:pt x="517934" y="724498"/>
                  </a:lnTo>
                  <a:lnTo>
                    <a:pt x="259326" y="724498"/>
                  </a:lnTo>
                  <a:lnTo>
                    <a:pt x="115102" y="724498"/>
                  </a:lnTo>
                  <a:lnTo>
                    <a:pt x="77447" y="724498"/>
                  </a:lnTo>
                  <a:cubicBezTo>
                    <a:pt x="64659" y="725208"/>
                    <a:pt x="51160" y="721656"/>
                    <a:pt x="39793" y="715262"/>
                  </a:cubicBezTo>
                  <a:cubicBezTo>
                    <a:pt x="28425" y="708868"/>
                    <a:pt x="18479" y="698211"/>
                    <a:pt x="12795" y="686133"/>
                  </a:cubicBezTo>
                  <a:cubicBezTo>
                    <a:pt x="7111" y="674055"/>
                    <a:pt x="4270" y="660556"/>
                    <a:pt x="5690" y="647058"/>
                  </a:cubicBezTo>
                  <a:cubicBezTo>
                    <a:pt x="5690" y="542620"/>
                    <a:pt x="5690" y="432498"/>
                    <a:pt x="5690" y="318824"/>
                  </a:cubicBezTo>
                  <a:lnTo>
                    <a:pt x="5690" y="82950"/>
                  </a:lnTo>
                  <a:cubicBezTo>
                    <a:pt x="5690" y="75135"/>
                    <a:pt x="5690" y="67320"/>
                    <a:pt x="7111" y="60215"/>
                  </a:cubicBezTo>
                  <a:cubicBezTo>
                    <a:pt x="14216" y="28244"/>
                    <a:pt x="41924" y="5510"/>
                    <a:pt x="74605" y="5510"/>
                  </a:cubicBezTo>
                  <a:lnTo>
                    <a:pt x="754519" y="5510"/>
                  </a:lnTo>
                  <a:lnTo>
                    <a:pt x="1015969" y="5510"/>
                  </a:lnTo>
                  <a:cubicBezTo>
                    <a:pt x="1028047" y="4799"/>
                    <a:pt x="1040124" y="6220"/>
                    <a:pt x="1051492" y="9062"/>
                  </a:cubicBezTo>
                  <a:cubicBezTo>
                    <a:pt x="1074227" y="16877"/>
                    <a:pt x="1091278" y="36059"/>
                    <a:pt x="1096251" y="60215"/>
                  </a:cubicBezTo>
                  <a:cubicBezTo>
                    <a:pt x="1097673" y="71583"/>
                    <a:pt x="1098383" y="82950"/>
                    <a:pt x="1097673" y="94317"/>
                  </a:cubicBezTo>
                  <a:cubicBezTo>
                    <a:pt x="1097673" y="104974"/>
                    <a:pt x="1097673" y="116342"/>
                    <a:pt x="1097673" y="126999"/>
                  </a:cubicBezTo>
                  <a:cubicBezTo>
                    <a:pt x="1097673" y="170337"/>
                    <a:pt x="1097673" y="211544"/>
                    <a:pt x="1097673" y="251330"/>
                  </a:cubicBezTo>
                  <a:cubicBezTo>
                    <a:pt x="1097673" y="409052"/>
                    <a:pt x="1096961" y="536936"/>
                    <a:pt x="1096961" y="625744"/>
                  </a:cubicBezTo>
                  <a:cubicBezTo>
                    <a:pt x="1096961" y="636401"/>
                    <a:pt x="1096961" y="647058"/>
                    <a:pt x="1096961" y="657004"/>
                  </a:cubicBezTo>
                  <a:cubicBezTo>
                    <a:pt x="1097673" y="681160"/>
                    <a:pt x="1084884" y="703895"/>
                    <a:pt x="1064280" y="716683"/>
                  </a:cubicBezTo>
                  <a:cubicBezTo>
                    <a:pt x="1056465" y="720946"/>
                    <a:pt x="1047940" y="723788"/>
                    <a:pt x="1039414" y="725208"/>
                  </a:cubicBezTo>
                  <a:cubicBezTo>
                    <a:pt x="1037283" y="725208"/>
                    <a:pt x="1033731" y="725208"/>
                    <a:pt x="1030179" y="72520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E23977A3-12FF-74B3-2A9E-C1EA5DE7BF27}"/>
                </a:ext>
              </a:extLst>
            </p:cNvPr>
            <p:cNvSpPr/>
            <p:nvPr/>
          </p:nvSpPr>
          <p:spPr>
            <a:xfrm>
              <a:off x="8273214" y="3797375"/>
              <a:ext cx="49732" cy="170511"/>
            </a:xfrm>
            <a:custGeom>
              <a:avLst/>
              <a:gdLst>
                <a:gd name="connsiteX0" fmla="*/ 5328 w 49732"/>
                <a:gd name="connsiteY0" fmla="*/ 5329 h 170511"/>
                <a:gd name="connsiteX1" fmla="*/ 47246 w 49732"/>
                <a:gd name="connsiteY1" fmla="*/ 5329 h 170511"/>
                <a:gd name="connsiteX2" fmla="*/ 47246 w 49732"/>
                <a:gd name="connsiteY2" fmla="*/ 171577 h 170511"/>
                <a:gd name="connsiteX3" fmla="*/ 5328 w 49732"/>
                <a:gd name="connsiteY3" fmla="*/ 171577 h 170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32" h="170511">
                  <a:moveTo>
                    <a:pt x="5328" y="5329"/>
                  </a:moveTo>
                  <a:lnTo>
                    <a:pt x="47246" y="5329"/>
                  </a:lnTo>
                  <a:lnTo>
                    <a:pt x="47246" y="171577"/>
                  </a:lnTo>
                  <a:lnTo>
                    <a:pt x="5328" y="171577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B78977E7-CFE5-B885-4A43-D5B5297A684F}"/>
                </a:ext>
              </a:extLst>
            </p:cNvPr>
            <p:cNvSpPr/>
            <p:nvPr/>
          </p:nvSpPr>
          <p:spPr>
            <a:xfrm>
              <a:off x="7924376" y="3773219"/>
              <a:ext cx="49732" cy="198930"/>
            </a:xfrm>
            <a:custGeom>
              <a:avLst/>
              <a:gdLst>
                <a:gd name="connsiteX0" fmla="*/ 5328 w 49732"/>
                <a:gd name="connsiteY0" fmla="*/ 5329 h 198929"/>
                <a:gd name="connsiteX1" fmla="*/ 47246 w 49732"/>
                <a:gd name="connsiteY1" fmla="*/ 5329 h 198929"/>
                <a:gd name="connsiteX2" fmla="*/ 47246 w 49732"/>
                <a:gd name="connsiteY2" fmla="*/ 195733 h 198929"/>
                <a:gd name="connsiteX3" fmla="*/ 5328 w 49732"/>
                <a:gd name="connsiteY3" fmla="*/ 195733 h 19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32" h="198929">
                  <a:moveTo>
                    <a:pt x="5328" y="5329"/>
                  </a:moveTo>
                  <a:lnTo>
                    <a:pt x="47246" y="5329"/>
                  </a:lnTo>
                  <a:lnTo>
                    <a:pt x="47246" y="195733"/>
                  </a:lnTo>
                  <a:lnTo>
                    <a:pt x="5328" y="195733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77CE6250-7A65-D47D-5F52-BD3723D4A993}"/>
                </a:ext>
              </a:extLst>
            </p:cNvPr>
            <p:cNvSpPr/>
            <p:nvPr/>
          </p:nvSpPr>
          <p:spPr>
            <a:xfrm>
              <a:off x="8011763" y="3733433"/>
              <a:ext cx="49732" cy="234453"/>
            </a:xfrm>
            <a:custGeom>
              <a:avLst/>
              <a:gdLst>
                <a:gd name="connsiteX0" fmla="*/ 5329 w 49732"/>
                <a:gd name="connsiteY0" fmla="*/ 5329 h 234452"/>
                <a:gd name="connsiteX1" fmla="*/ 47246 w 49732"/>
                <a:gd name="connsiteY1" fmla="*/ 5329 h 234452"/>
                <a:gd name="connsiteX2" fmla="*/ 47246 w 49732"/>
                <a:gd name="connsiteY2" fmla="*/ 234808 h 234452"/>
                <a:gd name="connsiteX3" fmla="*/ 5329 w 49732"/>
                <a:gd name="connsiteY3" fmla="*/ 234808 h 23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32" h="234452">
                  <a:moveTo>
                    <a:pt x="5329" y="5329"/>
                  </a:moveTo>
                  <a:lnTo>
                    <a:pt x="47246" y="5329"/>
                  </a:lnTo>
                  <a:lnTo>
                    <a:pt x="47246" y="234808"/>
                  </a:lnTo>
                  <a:lnTo>
                    <a:pt x="5329" y="234808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8C986A91-0223-A0D8-93EC-22FFA3D16FE0}"/>
                </a:ext>
              </a:extLst>
            </p:cNvPr>
            <p:cNvSpPr/>
            <p:nvPr/>
          </p:nvSpPr>
          <p:spPr>
            <a:xfrm>
              <a:off x="8099150" y="3746222"/>
              <a:ext cx="49732" cy="227348"/>
            </a:xfrm>
            <a:custGeom>
              <a:avLst/>
              <a:gdLst>
                <a:gd name="connsiteX0" fmla="*/ 5329 w 49732"/>
                <a:gd name="connsiteY0" fmla="*/ 5328 h 227348"/>
                <a:gd name="connsiteX1" fmla="*/ 47246 w 49732"/>
                <a:gd name="connsiteY1" fmla="*/ 5328 h 227348"/>
                <a:gd name="connsiteX2" fmla="*/ 47246 w 49732"/>
                <a:gd name="connsiteY2" fmla="*/ 222730 h 227348"/>
                <a:gd name="connsiteX3" fmla="*/ 5329 w 49732"/>
                <a:gd name="connsiteY3" fmla="*/ 222730 h 22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32" h="227348">
                  <a:moveTo>
                    <a:pt x="5329" y="5328"/>
                  </a:moveTo>
                  <a:lnTo>
                    <a:pt x="47246" y="5328"/>
                  </a:lnTo>
                  <a:lnTo>
                    <a:pt x="47246" y="222730"/>
                  </a:lnTo>
                  <a:lnTo>
                    <a:pt x="5329" y="222730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8005C744-D806-4641-3CC2-3277EBB65B76}"/>
                </a:ext>
              </a:extLst>
            </p:cNvPr>
            <p:cNvSpPr/>
            <p:nvPr/>
          </p:nvSpPr>
          <p:spPr>
            <a:xfrm>
              <a:off x="8185827" y="3673044"/>
              <a:ext cx="49732" cy="298394"/>
            </a:xfrm>
            <a:custGeom>
              <a:avLst/>
              <a:gdLst>
                <a:gd name="connsiteX0" fmla="*/ 5329 w 49732"/>
                <a:gd name="connsiteY0" fmla="*/ 5329 h 298394"/>
                <a:gd name="connsiteX1" fmla="*/ 47246 w 49732"/>
                <a:gd name="connsiteY1" fmla="*/ 5329 h 298394"/>
                <a:gd name="connsiteX2" fmla="*/ 47246 w 49732"/>
                <a:gd name="connsiteY2" fmla="*/ 295908 h 298394"/>
                <a:gd name="connsiteX3" fmla="*/ 5329 w 49732"/>
                <a:gd name="connsiteY3" fmla="*/ 295908 h 298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32" h="298394">
                  <a:moveTo>
                    <a:pt x="5329" y="5329"/>
                  </a:moveTo>
                  <a:lnTo>
                    <a:pt x="47246" y="5329"/>
                  </a:lnTo>
                  <a:lnTo>
                    <a:pt x="47246" y="295908"/>
                  </a:lnTo>
                  <a:lnTo>
                    <a:pt x="5329" y="295908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: фигура 94">
              <a:extLst>
                <a:ext uri="{FF2B5EF4-FFF2-40B4-BE49-F238E27FC236}">
                  <a16:creationId xmlns:a16="http://schemas.microsoft.com/office/drawing/2014/main" id="{88DCC651-47BD-E926-A203-C689FB60E516}"/>
                </a:ext>
              </a:extLst>
            </p:cNvPr>
            <p:cNvSpPr/>
            <p:nvPr/>
          </p:nvSpPr>
          <p:spPr>
            <a:xfrm>
              <a:off x="8359890" y="3674465"/>
              <a:ext cx="49732" cy="298394"/>
            </a:xfrm>
            <a:custGeom>
              <a:avLst/>
              <a:gdLst>
                <a:gd name="connsiteX0" fmla="*/ 5329 w 49732"/>
                <a:gd name="connsiteY0" fmla="*/ 5328 h 298394"/>
                <a:gd name="connsiteX1" fmla="*/ 47246 w 49732"/>
                <a:gd name="connsiteY1" fmla="*/ 5328 h 298394"/>
                <a:gd name="connsiteX2" fmla="*/ 47246 w 49732"/>
                <a:gd name="connsiteY2" fmla="*/ 294487 h 298394"/>
                <a:gd name="connsiteX3" fmla="*/ 5329 w 49732"/>
                <a:gd name="connsiteY3" fmla="*/ 294487 h 298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32" h="298394">
                  <a:moveTo>
                    <a:pt x="5329" y="5328"/>
                  </a:moveTo>
                  <a:lnTo>
                    <a:pt x="47246" y="5328"/>
                  </a:lnTo>
                  <a:lnTo>
                    <a:pt x="47246" y="294487"/>
                  </a:lnTo>
                  <a:lnTo>
                    <a:pt x="5329" y="294487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: фигура 95">
              <a:extLst>
                <a:ext uri="{FF2B5EF4-FFF2-40B4-BE49-F238E27FC236}">
                  <a16:creationId xmlns:a16="http://schemas.microsoft.com/office/drawing/2014/main" id="{08D63E13-A2AC-F840-5C06-B63A6FAAB08B}"/>
                </a:ext>
              </a:extLst>
            </p:cNvPr>
            <p:cNvSpPr/>
            <p:nvPr/>
          </p:nvSpPr>
          <p:spPr>
            <a:xfrm>
              <a:off x="8447277" y="3768957"/>
              <a:ext cx="49732" cy="198930"/>
            </a:xfrm>
            <a:custGeom>
              <a:avLst/>
              <a:gdLst>
                <a:gd name="connsiteX0" fmla="*/ 5328 w 49732"/>
                <a:gd name="connsiteY0" fmla="*/ 5329 h 198929"/>
                <a:gd name="connsiteX1" fmla="*/ 47246 w 49732"/>
                <a:gd name="connsiteY1" fmla="*/ 5329 h 198929"/>
                <a:gd name="connsiteX2" fmla="*/ 47246 w 49732"/>
                <a:gd name="connsiteY2" fmla="*/ 199285 h 198929"/>
                <a:gd name="connsiteX3" fmla="*/ 5328 w 49732"/>
                <a:gd name="connsiteY3" fmla="*/ 199285 h 19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32" h="198929">
                  <a:moveTo>
                    <a:pt x="5328" y="5329"/>
                  </a:moveTo>
                  <a:lnTo>
                    <a:pt x="47246" y="5329"/>
                  </a:lnTo>
                  <a:lnTo>
                    <a:pt x="47246" y="199285"/>
                  </a:lnTo>
                  <a:lnTo>
                    <a:pt x="5328" y="199285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: фигура 96">
              <a:extLst>
                <a:ext uri="{FF2B5EF4-FFF2-40B4-BE49-F238E27FC236}">
                  <a16:creationId xmlns:a16="http://schemas.microsoft.com/office/drawing/2014/main" id="{F75F5B02-CBFC-942D-F44D-8DCA9112FC31}"/>
                </a:ext>
              </a:extLst>
            </p:cNvPr>
            <p:cNvSpPr/>
            <p:nvPr/>
          </p:nvSpPr>
          <p:spPr>
            <a:xfrm>
              <a:off x="8534664" y="3686543"/>
              <a:ext cx="49732" cy="284185"/>
            </a:xfrm>
            <a:custGeom>
              <a:avLst/>
              <a:gdLst>
                <a:gd name="connsiteX0" fmla="*/ 5328 w 49732"/>
                <a:gd name="connsiteY0" fmla="*/ 5328 h 284185"/>
                <a:gd name="connsiteX1" fmla="*/ 47246 w 49732"/>
                <a:gd name="connsiteY1" fmla="*/ 5328 h 284185"/>
                <a:gd name="connsiteX2" fmla="*/ 47246 w 49732"/>
                <a:gd name="connsiteY2" fmla="*/ 281699 h 284185"/>
                <a:gd name="connsiteX3" fmla="*/ 5328 w 49732"/>
                <a:gd name="connsiteY3" fmla="*/ 281699 h 28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32" h="284185">
                  <a:moveTo>
                    <a:pt x="5328" y="5328"/>
                  </a:moveTo>
                  <a:lnTo>
                    <a:pt x="47246" y="5328"/>
                  </a:lnTo>
                  <a:lnTo>
                    <a:pt x="47246" y="281699"/>
                  </a:lnTo>
                  <a:lnTo>
                    <a:pt x="5328" y="281699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: фигура 97">
              <a:extLst>
                <a:ext uri="{FF2B5EF4-FFF2-40B4-BE49-F238E27FC236}">
                  <a16:creationId xmlns:a16="http://schemas.microsoft.com/office/drawing/2014/main" id="{991A41A9-CBDE-6F37-AAB4-5926A977C866}"/>
                </a:ext>
              </a:extLst>
            </p:cNvPr>
            <p:cNvSpPr/>
            <p:nvPr/>
          </p:nvSpPr>
          <p:spPr>
            <a:xfrm>
              <a:off x="8621340" y="3624733"/>
              <a:ext cx="49732" cy="348127"/>
            </a:xfrm>
            <a:custGeom>
              <a:avLst/>
              <a:gdLst>
                <a:gd name="connsiteX0" fmla="*/ 5328 w 49732"/>
                <a:gd name="connsiteY0" fmla="*/ 5328 h 348126"/>
                <a:gd name="connsiteX1" fmla="*/ 47246 w 49732"/>
                <a:gd name="connsiteY1" fmla="*/ 5328 h 348126"/>
                <a:gd name="connsiteX2" fmla="*/ 47246 w 49732"/>
                <a:gd name="connsiteY2" fmla="*/ 344219 h 348126"/>
                <a:gd name="connsiteX3" fmla="*/ 5328 w 49732"/>
                <a:gd name="connsiteY3" fmla="*/ 344219 h 34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32" h="348126">
                  <a:moveTo>
                    <a:pt x="5328" y="5328"/>
                  </a:moveTo>
                  <a:lnTo>
                    <a:pt x="47246" y="5328"/>
                  </a:lnTo>
                  <a:lnTo>
                    <a:pt x="47246" y="344219"/>
                  </a:lnTo>
                  <a:lnTo>
                    <a:pt x="5328" y="344219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: фигура 98">
              <a:extLst>
                <a:ext uri="{FF2B5EF4-FFF2-40B4-BE49-F238E27FC236}">
                  <a16:creationId xmlns:a16="http://schemas.microsoft.com/office/drawing/2014/main" id="{08BDAAA9-6D5D-95FC-890E-1313F9A47E37}"/>
                </a:ext>
              </a:extLst>
            </p:cNvPr>
            <p:cNvSpPr/>
            <p:nvPr/>
          </p:nvSpPr>
          <p:spPr>
            <a:xfrm>
              <a:off x="8708727" y="3685122"/>
              <a:ext cx="49732" cy="284185"/>
            </a:xfrm>
            <a:custGeom>
              <a:avLst/>
              <a:gdLst>
                <a:gd name="connsiteX0" fmla="*/ 5328 w 49732"/>
                <a:gd name="connsiteY0" fmla="*/ 5328 h 284185"/>
                <a:gd name="connsiteX1" fmla="*/ 47246 w 49732"/>
                <a:gd name="connsiteY1" fmla="*/ 5328 h 284185"/>
                <a:gd name="connsiteX2" fmla="*/ 47246 w 49732"/>
                <a:gd name="connsiteY2" fmla="*/ 283119 h 284185"/>
                <a:gd name="connsiteX3" fmla="*/ 5328 w 49732"/>
                <a:gd name="connsiteY3" fmla="*/ 283119 h 28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32" h="284185">
                  <a:moveTo>
                    <a:pt x="5328" y="5328"/>
                  </a:moveTo>
                  <a:lnTo>
                    <a:pt x="47246" y="5328"/>
                  </a:lnTo>
                  <a:lnTo>
                    <a:pt x="47246" y="283119"/>
                  </a:lnTo>
                  <a:lnTo>
                    <a:pt x="5328" y="283119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: фигура 99">
              <a:extLst>
                <a:ext uri="{FF2B5EF4-FFF2-40B4-BE49-F238E27FC236}">
                  <a16:creationId xmlns:a16="http://schemas.microsoft.com/office/drawing/2014/main" id="{8A356EB9-8219-0E80-3EC1-527D007045A1}"/>
                </a:ext>
              </a:extLst>
            </p:cNvPr>
            <p:cNvSpPr/>
            <p:nvPr/>
          </p:nvSpPr>
          <p:spPr>
            <a:xfrm>
              <a:off x="7903062" y="3518163"/>
              <a:ext cx="341022" cy="14209"/>
            </a:xfrm>
            <a:custGeom>
              <a:avLst/>
              <a:gdLst>
                <a:gd name="connsiteX0" fmla="*/ 336404 w 341022"/>
                <a:gd name="connsiteY0" fmla="*/ 8881 h 14209"/>
                <a:gd name="connsiteX1" fmla="*/ 170867 w 341022"/>
                <a:gd name="connsiteY1" fmla="*/ 12433 h 14209"/>
                <a:gd name="connsiteX2" fmla="*/ 5328 w 341022"/>
                <a:gd name="connsiteY2" fmla="*/ 8881 h 14209"/>
                <a:gd name="connsiteX3" fmla="*/ 170867 w 341022"/>
                <a:gd name="connsiteY3" fmla="*/ 5328 h 14209"/>
                <a:gd name="connsiteX4" fmla="*/ 336404 w 341022"/>
                <a:gd name="connsiteY4" fmla="*/ 8881 h 1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022" h="14209">
                  <a:moveTo>
                    <a:pt x="336404" y="8881"/>
                  </a:moveTo>
                  <a:cubicBezTo>
                    <a:pt x="336404" y="10302"/>
                    <a:pt x="262516" y="12433"/>
                    <a:pt x="170867" y="12433"/>
                  </a:cubicBezTo>
                  <a:cubicBezTo>
                    <a:pt x="79217" y="12433"/>
                    <a:pt x="5328" y="11012"/>
                    <a:pt x="5328" y="8881"/>
                  </a:cubicBezTo>
                  <a:cubicBezTo>
                    <a:pt x="5328" y="6749"/>
                    <a:pt x="79217" y="5328"/>
                    <a:pt x="170867" y="5328"/>
                  </a:cubicBezTo>
                  <a:cubicBezTo>
                    <a:pt x="262516" y="5328"/>
                    <a:pt x="336404" y="7460"/>
                    <a:pt x="336404" y="8881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: фигура 100">
              <a:extLst>
                <a:ext uri="{FF2B5EF4-FFF2-40B4-BE49-F238E27FC236}">
                  <a16:creationId xmlns:a16="http://schemas.microsoft.com/office/drawing/2014/main" id="{9AAF9ED6-DF88-212B-0350-1ACB0088FD04}"/>
                </a:ext>
              </a:extLst>
            </p:cNvPr>
            <p:cNvSpPr/>
            <p:nvPr/>
          </p:nvSpPr>
          <p:spPr>
            <a:xfrm>
              <a:off x="10503357" y="1291572"/>
              <a:ext cx="625207" cy="745986"/>
            </a:xfrm>
            <a:custGeom>
              <a:avLst/>
              <a:gdLst>
                <a:gd name="connsiteX0" fmla="*/ 53640 w 625207"/>
                <a:gd name="connsiteY0" fmla="*/ 5328 h 745986"/>
                <a:gd name="connsiteX1" fmla="*/ 575831 w 625207"/>
                <a:gd name="connsiteY1" fmla="*/ 5328 h 745986"/>
                <a:gd name="connsiteX2" fmla="*/ 623431 w 625207"/>
                <a:gd name="connsiteY2" fmla="*/ 52929 h 745986"/>
                <a:gd name="connsiteX3" fmla="*/ 623431 w 625207"/>
                <a:gd name="connsiteY3" fmla="*/ 52929 h 745986"/>
                <a:gd name="connsiteX4" fmla="*/ 623431 w 625207"/>
                <a:gd name="connsiteY4" fmla="*/ 575120 h 745986"/>
                <a:gd name="connsiteX5" fmla="*/ 575831 w 625207"/>
                <a:gd name="connsiteY5" fmla="*/ 622721 h 745986"/>
                <a:gd name="connsiteX6" fmla="*/ 575831 w 625207"/>
                <a:gd name="connsiteY6" fmla="*/ 622721 h 745986"/>
                <a:gd name="connsiteX7" fmla="*/ 214205 w 625207"/>
                <a:gd name="connsiteY7" fmla="*/ 622721 h 745986"/>
                <a:gd name="connsiteX8" fmla="*/ 68560 w 625207"/>
                <a:gd name="connsiteY8" fmla="*/ 742079 h 745986"/>
                <a:gd name="connsiteX9" fmla="*/ 68560 w 625207"/>
                <a:gd name="connsiteY9" fmla="*/ 622721 h 745986"/>
                <a:gd name="connsiteX10" fmla="*/ 52930 w 625207"/>
                <a:gd name="connsiteY10" fmla="*/ 622721 h 745986"/>
                <a:gd name="connsiteX11" fmla="*/ 5328 w 625207"/>
                <a:gd name="connsiteY11" fmla="*/ 575120 h 745986"/>
                <a:gd name="connsiteX12" fmla="*/ 5328 w 625207"/>
                <a:gd name="connsiteY12" fmla="*/ 575120 h 745986"/>
                <a:gd name="connsiteX13" fmla="*/ 5328 w 625207"/>
                <a:gd name="connsiteY13" fmla="*/ 53640 h 745986"/>
                <a:gd name="connsiteX14" fmla="*/ 53640 w 625207"/>
                <a:gd name="connsiteY14" fmla="*/ 5328 h 745986"/>
                <a:gd name="connsiteX15" fmla="*/ 53640 w 625207"/>
                <a:gd name="connsiteY15" fmla="*/ 5328 h 74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5207" h="745986">
                  <a:moveTo>
                    <a:pt x="53640" y="5328"/>
                  </a:moveTo>
                  <a:lnTo>
                    <a:pt x="575831" y="5328"/>
                  </a:lnTo>
                  <a:cubicBezTo>
                    <a:pt x="602117" y="5328"/>
                    <a:pt x="623431" y="26642"/>
                    <a:pt x="623431" y="52929"/>
                  </a:cubicBezTo>
                  <a:cubicBezTo>
                    <a:pt x="623431" y="52929"/>
                    <a:pt x="623431" y="52929"/>
                    <a:pt x="623431" y="52929"/>
                  </a:cubicBezTo>
                  <a:lnTo>
                    <a:pt x="623431" y="575120"/>
                  </a:lnTo>
                  <a:cubicBezTo>
                    <a:pt x="623431" y="601407"/>
                    <a:pt x="602117" y="622721"/>
                    <a:pt x="575831" y="622721"/>
                  </a:cubicBezTo>
                  <a:cubicBezTo>
                    <a:pt x="575831" y="622721"/>
                    <a:pt x="575831" y="622721"/>
                    <a:pt x="575831" y="622721"/>
                  </a:cubicBezTo>
                  <a:lnTo>
                    <a:pt x="214205" y="622721"/>
                  </a:lnTo>
                  <a:lnTo>
                    <a:pt x="68560" y="742079"/>
                  </a:lnTo>
                  <a:lnTo>
                    <a:pt x="68560" y="622721"/>
                  </a:lnTo>
                  <a:lnTo>
                    <a:pt x="52930" y="622721"/>
                  </a:lnTo>
                  <a:cubicBezTo>
                    <a:pt x="26642" y="622721"/>
                    <a:pt x="5328" y="601407"/>
                    <a:pt x="5328" y="575120"/>
                  </a:cubicBezTo>
                  <a:cubicBezTo>
                    <a:pt x="5328" y="575120"/>
                    <a:pt x="5328" y="575120"/>
                    <a:pt x="5328" y="575120"/>
                  </a:cubicBezTo>
                  <a:lnTo>
                    <a:pt x="5328" y="53640"/>
                  </a:lnTo>
                  <a:cubicBezTo>
                    <a:pt x="5328" y="27353"/>
                    <a:pt x="26642" y="6039"/>
                    <a:pt x="53640" y="5328"/>
                  </a:cubicBezTo>
                  <a:cubicBezTo>
                    <a:pt x="52930" y="5328"/>
                    <a:pt x="53640" y="5328"/>
                    <a:pt x="53640" y="532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DA10CF4D-C83A-1D7D-E4C4-3E30A893E112}"/>
                </a:ext>
              </a:extLst>
            </p:cNvPr>
            <p:cNvSpPr/>
            <p:nvPr/>
          </p:nvSpPr>
          <p:spPr>
            <a:xfrm>
              <a:off x="10504067" y="1291572"/>
              <a:ext cx="625207" cy="206034"/>
            </a:xfrm>
            <a:custGeom>
              <a:avLst/>
              <a:gdLst>
                <a:gd name="connsiteX0" fmla="*/ 622721 w 625207"/>
                <a:gd name="connsiteY0" fmla="*/ 200706 h 206034"/>
                <a:gd name="connsiteX1" fmla="*/ 5328 w 625207"/>
                <a:gd name="connsiteY1" fmla="*/ 200706 h 206034"/>
                <a:gd name="connsiteX2" fmla="*/ 5328 w 625207"/>
                <a:gd name="connsiteY2" fmla="*/ 200706 h 206034"/>
                <a:gd name="connsiteX3" fmla="*/ 5328 w 625207"/>
                <a:gd name="connsiteY3" fmla="*/ 63586 h 206034"/>
                <a:gd name="connsiteX4" fmla="*/ 63587 w 625207"/>
                <a:gd name="connsiteY4" fmla="*/ 5328 h 206034"/>
                <a:gd name="connsiteX5" fmla="*/ 565174 w 625207"/>
                <a:gd name="connsiteY5" fmla="*/ 5328 h 206034"/>
                <a:gd name="connsiteX6" fmla="*/ 623431 w 625207"/>
                <a:gd name="connsiteY6" fmla="*/ 63586 h 206034"/>
                <a:gd name="connsiteX7" fmla="*/ 623431 w 625207"/>
                <a:gd name="connsiteY7" fmla="*/ 63586 h 206034"/>
                <a:gd name="connsiteX8" fmla="*/ 623431 w 625207"/>
                <a:gd name="connsiteY8" fmla="*/ 200706 h 206034"/>
                <a:gd name="connsiteX9" fmla="*/ 622721 w 625207"/>
                <a:gd name="connsiteY9" fmla="*/ 200706 h 20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207" h="206034">
                  <a:moveTo>
                    <a:pt x="622721" y="200706"/>
                  </a:moveTo>
                  <a:lnTo>
                    <a:pt x="5328" y="200706"/>
                  </a:lnTo>
                  <a:lnTo>
                    <a:pt x="5328" y="200706"/>
                  </a:lnTo>
                  <a:lnTo>
                    <a:pt x="5328" y="63586"/>
                  </a:lnTo>
                  <a:cubicBezTo>
                    <a:pt x="5328" y="31616"/>
                    <a:pt x="31616" y="5328"/>
                    <a:pt x="63587" y="5328"/>
                  </a:cubicBezTo>
                  <a:lnTo>
                    <a:pt x="565174" y="5328"/>
                  </a:lnTo>
                  <a:cubicBezTo>
                    <a:pt x="597144" y="5328"/>
                    <a:pt x="623431" y="31616"/>
                    <a:pt x="623431" y="63586"/>
                  </a:cubicBezTo>
                  <a:cubicBezTo>
                    <a:pt x="623431" y="63586"/>
                    <a:pt x="623431" y="63586"/>
                    <a:pt x="623431" y="63586"/>
                  </a:cubicBezTo>
                  <a:lnTo>
                    <a:pt x="623431" y="200706"/>
                  </a:lnTo>
                  <a:lnTo>
                    <a:pt x="622721" y="200706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7BF5D3AF-DDF2-DE43-A5FE-D1CBECA0131A}"/>
                </a:ext>
              </a:extLst>
            </p:cNvPr>
            <p:cNvSpPr/>
            <p:nvPr/>
          </p:nvSpPr>
          <p:spPr>
            <a:xfrm>
              <a:off x="10681683" y="1565811"/>
              <a:ext cx="99465" cy="220244"/>
            </a:xfrm>
            <a:custGeom>
              <a:avLst/>
              <a:gdLst>
                <a:gd name="connsiteX0" fmla="*/ 95558 w 99464"/>
                <a:gd name="connsiteY0" fmla="*/ 5328 h 220243"/>
                <a:gd name="connsiteX1" fmla="*/ 95558 w 99464"/>
                <a:gd name="connsiteY1" fmla="*/ 215626 h 220243"/>
                <a:gd name="connsiteX2" fmla="*/ 47246 w 99464"/>
                <a:gd name="connsiteY2" fmla="*/ 215626 h 220243"/>
                <a:gd name="connsiteX3" fmla="*/ 47246 w 99464"/>
                <a:gd name="connsiteY3" fmla="*/ 44404 h 220243"/>
                <a:gd name="connsiteX4" fmla="*/ 5328 w 99464"/>
                <a:gd name="connsiteY4" fmla="*/ 44404 h 220243"/>
                <a:gd name="connsiteX5" fmla="*/ 5328 w 99464"/>
                <a:gd name="connsiteY5" fmla="*/ 5328 h 220243"/>
                <a:gd name="connsiteX6" fmla="*/ 95558 w 99464"/>
                <a:gd name="connsiteY6" fmla="*/ 5328 h 22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464" h="220243">
                  <a:moveTo>
                    <a:pt x="95558" y="5328"/>
                  </a:moveTo>
                  <a:lnTo>
                    <a:pt x="95558" y="215626"/>
                  </a:lnTo>
                  <a:lnTo>
                    <a:pt x="47246" y="215626"/>
                  </a:lnTo>
                  <a:lnTo>
                    <a:pt x="47246" y="44404"/>
                  </a:lnTo>
                  <a:lnTo>
                    <a:pt x="5328" y="44404"/>
                  </a:lnTo>
                  <a:lnTo>
                    <a:pt x="5328" y="5328"/>
                  </a:lnTo>
                  <a:lnTo>
                    <a:pt x="95558" y="5328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C8236EAE-44FB-6302-DBEB-BAE70AA0AFF4}"/>
                </a:ext>
              </a:extLst>
            </p:cNvPr>
            <p:cNvSpPr/>
            <p:nvPr/>
          </p:nvSpPr>
          <p:spPr>
            <a:xfrm>
              <a:off x="10803883" y="1565811"/>
              <a:ext cx="177616" cy="220244"/>
            </a:xfrm>
            <a:custGeom>
              <a:avLst/>
              <a:gdLst>
                <a:gd name="connsiteX0" fmla="*/ 174418 w 177615"/>
                <a:gd name="connsiteY0" fmla="*/ 5328 h 220243"/>
                <a:gd name="connsiteX1" fmla="*/ 174418 w 177615"/>
                <a:gd name="connsiteY1" fmla="*/ 36589 h 220243"/>
                <a:gd name="connsiteX2" fmla="*/ 96267 w 177615"/>
                <a:gd name="connsiteY2" fmla="*/ 214915 h 220243"/>
                <a:gd name="connsiteX3" fmla="*/ 43694 w 177615"/>
                <a:gd name="connsiteY3" fmla="*/ 214915 h 220243"/>
                <a:gd name="connsiteX4" fmla="*/ 118292 w 177615"/>
                <a:gd name="connsiteY4" fmla="*/ 44404 h 220243"/>
                <a:gd name="connsiteX5" fmla="*/ 48667 w 177615"/>
                <a:gd name="connsiteY5" fmla="*/ 44404 h 220243"/>
                <a:gd name="connsiteX6" fmla="*/ 48667 w 177615"/>
                <a:gd name="connsiteY6" fmla="*/ 78506 h 220243"/>
                <a:gd name="connsiteX7" fmla="*/ 5328 w 177615"/>
                <a:gd name="connsiteY7" fmla="*/ 78506 h 220243"/>
                <a:gd name="connsiteX8" fmla="*/ 5328 w 177615"/>
                <a:gd name="connsiteY8" fmla="*/ 5328 h 220243"/>
                <a:gd name="connsiteX9" fmla="*/ 174418 w 177615"/>
                <a:gd name="connsiteY9" fmla="*/ 5328 h 22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615" h="220243">
                  <a:moveTo>
                    <a:pt x="174418" y="5328"/>
                  </a:moveTo>
                  <a:lnTo>
                    <a:pt x="174418" y="36589"/>
                  </a:lnTo>
                  <a:lnTo>
                    <a:pt x="96267" y="214915"/>
                  </a:lnTo>
                  <a:lnTo>
                    <a:pt x="43694" y="214915"/>
                  </a:lnTo>
                  <a:lnTo>
                    <a:pt x="118292" y="44404"/>
                  </a:lnTo>
                  <a:lnTo>
                    <a:pt x="48667" y="44404"/>
                  </a:lnTo>
                  <a:lnTo>
                    <a:pt x="48667" y="78506"/>
                  </a:lnTo>
                  <a:lnTo>
                    <a:pt x="5328" y="78506"/>
                  </a:lnTo>
                  <a:lnTo>
                    <a:pt x="5328" y="5328"/>
                  </a:lnTo>
                  <a:lnTo>
                    <a:pt x="174418" y="5328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E7C7A5E5-12E1-5869-EF84-C22A0A40D4CC}"/>
                </a:ext>
              </a:extLst>
            </p:cNvPr>
            <p:cNvSpPr/>
            <p:nvPr/>
          </p:nvSpPr>
          <p:spPr>
            <a:xfrm>
              <a:off x="10726442" y="1400273"/>
              <a:ext cx="198930" cy="14209"/>
            </a:xfrm>
            <a:custGeom>
              <a:avLst/>
              <a:gdLst>
                <a:gd name="connsiteX0" fmla="*/ 5328 w 198929"/>
                <a:gd name="connsiteY0" fmla="*/ 7460 h 14209"/>
                <a:gd name="connsiteX1" fmla="*/ 99820 w 198929"/>
                <a:gd name="connsiteY1" fmla="*/ 9591 h 14209"/>
                <a:gd name="connsiteX2" fmla="*/ 194311 w 198929"/>
                <a:gd name="connsiteY2" fmla="*/ 7460 h 14209"/>
                <a:gd name="connsiteX3" fmla="*/ 99820 w 198929"/>
                <a:gd name="connsiteY3" fmla="*/ 5328 h 14209"/>
                <a:gd name="connsiteX4" fmla="*/ 5328 w 198929"/>
                <a:gd name="connsiteY4" fmla="*/ 7460 h 1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929" h="14209">
                  <a:moveTo>
                    <a:pt x="5328" y="7460"/>
                  </a:moveTo>
                  <a:cubicBezTo>
                    <a:pt x="5328" y="8881"/>
                    <a:pt x="47956" y="9591"/>
                    <a:pt x="99820" y="9591"/>
                  </a:cubicBezTo>
                  <a:cubicBezTo>
                    <a:pt x="152394" y="9591"/>
                    <a:pt x="194311" y="8881"/>
                    <a:pt x="194311" y="7460"/>
                  </a:cubicBezTo>
                  <a:cubicBezTo>
                    <a:pt x="194311" y="6039"/>
                    <a:pt x="151684" y="5328"/>
                    <a:pt x="99820" y="5328"/>
                  </a:cubicBezTo>
                  <a:cubicBezTo>
                    <a:pt x="47956" y="5328"/>
                    <a:pt x="5328" y="6749"/>
                    <a:pt x="5328" y="746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441DACB4-29E6-3305-F1CA-02DE00D2D255}"/>
                </a:ext>
              </a:extLst>
            </p:cNvPr>
            <p:cNvSpPr/>
            <p:nvPr/>
          </p:nvSpPr>
          <p:spPr>
            <a:xfrm>
              <a:off x="10503223" y="1289885"/>
              <a:ext cx="625207" cy="745986"/>
            </a:xfrm>
            <a:custGeom>
              <a:avLst/>
              <a:gdLst>
                <a:gd name="connsiteX0" fmla="*/ 53773 w 625207"/>
                <a:gd name="connsiteY0" fmla="*/ 7016 h 745986"/>
                <a:gd name="connsiteX1" fmla="*/ 50221 w 625207"/>
                <a:gd name="connsiteY1" fmla="*/ 7016 h 745986"/>
                <a:gd name="connsiteX2" fmla="*/ 40985 w 625207"/>
                <a:gd name="connsiteY2" fmla="*/ 8437 h 745986"/>
                <a:gd name="connsiteX3" fmla="*/ 11856 w 625207"/>
                <a:gd name="connsiteY3" fmla="*/ 30461 h 745986"/>
                <a:gd name="connsiteX4" fmla="*/ 5462 w 625207"/>
                <a:gd name="connsiteY4" fmla="*/ 56748 h 745986"/>
                <a:gd name="connsiteX5" fmla="*/ 5462 w 625207"/>
                <a:gd name="connsiteY5" fmla="*/ 89430 h 745986"/>
                <a:gd name="connsiteX6" fmla="*/ 5462 w 625207"/>
                <a:gd name="connsiteY6" fmla="*/ 169712 h 745986"/>
                <a:gd name="connsiteX7" fmla="*/ 5462 w 625207"/>
                <a:gd name="connsiteY7" fmla="*/ 387113 h 745986"/>
                <a:gd name="connsiteX8" fmla="*/ 5462 w 625207"/>
                <a:gd name="connsiteY8" fmla="*/ 519970 h 745986"/>
                <a:gd name="connsiteX9" fmla="*/ 5462 w 625207"/>
                <a:gd name="connsiteY9" fmla="*/ 555493 h 745986"/>
                <a:gd name="connsiteX10" fmla="*/ 5462 w 625207"/>
                <a:gd name="connsiteY10" fmla="*/ 573965 h 745986"/>
                <a:gd name="connsiteX11" fmla="*/ 8304 w 625207"/>
                <a:gd name="connsiteY11" fmla="*/ 592437 h 745986"/>
                <a:gd name="connsiteX12" fmla="*/ 51642 w 625207"/>
                <a:gd name="connsiteY12" fmla="*/ 625829 h 745986"/>
                <a:gd name="connsiteX13" fmla="*/ 70825 w 625207"/>
                <a:gd name="connsiteY13" fmla="*/ 625829 h 745986"/>
                <a:gd name="connsiteX14" fmla="*/ 69403 w 625207"/>
                <a:gd name="connsiteY14" fmla="*/ 623698 h 745986"/>
                <a:gd name="connsiteX15" fmla="*/ 69403 w 625207"/>
                <a:gd name="connsiteY15" fmla="*/ 743055 h 745986"/>
                <a:gd name="connsiteX16" fmla="*/ 69403 w 625207"/>
                <a:gd name="connsiteY16" fmla="*/ 747318 h 745986"/>
                <a:gd name="connsiteX17" fmla="*/ 72245 w 625207"/>
                <a:gd name="connsiteY17" fmla="*/ 744476 h 745986"/>
                <a:gd name="connsiteX18" fmla="*/ 217890 w 625207"/>
                <a:gd name="connsiteY18" fmla="*/ 625119 h 745986"/>
                <a:gd name="connsiteX19" fmla="*/ 216470 w 625207"/>
                <a:gd name="connsiteY19" fmla="*/ 625119 h 745986"/>
                <a:gd name="connsiteX20" fmla="*/ 578095 w 625207"/>
                <a:gd name="connsiteY20" fmla="*/ 625119 h 745986"/>
                <a:gd name="connsiteX21" fmla="*/ 594436 w 625207"/>
                <a:gd name="connsiteY21" fmla="*/ 622277 h 745986"/>
                <a:gd name="connsiteX22" fmla="*/ 619302 w 625207"/>
                <a:gd name="connsiteY22" fmla="*/ 601673 h 745986"/>
                <a:gd name="connsiteX23" fmla="*/ 625696 w 625207"/>
                <a:gd name="connsiteY23" fmla="*/ 586043 h 745986"/>
                <a:gd name="connsiteX24" fmla="*/ 626406 w 625207"/>
                <a:gd name="connsiteY24" fmla="*/ 569703 h 745986"/>
                <a:gd name="connsiteX25" fmla="*/ 626406 w 625207"/>
                <a:gd name="connsiteY25" fmla="*/ 475211 h 745986"/>
                <a:gd name="connsiteX26" fmla="*/ 626406 w 625207"/>
                <a:gd name="connsiteY26" fmla="*/ 235785 h 745986"/>
                <a:gd name="connsiteX27" fmla="*/ 626406 w 625207"/>
                <a:gd name="connsiteY27" fmla="*/ 124242 h 745986"/>
                <a:gd name="connsiteX28" fmla="*/ 626406 w 625207"/>
                <a:gd name="connsiteY28" fmla="*/ 71668 h 745986"/>
                <a:gd name="connsiteX29" fmla="*/ 625696 w 625207"/>
                <a:gd name="connsiteY29" fmla="*/ 45381 h 745986"/>
                <a:gd name="connsiteX30" fmla="*/ 592304 w 625207"/>
                <a:gd name="connsiteY30" fmla="*/ 7726 h 745986"/>
                <a:gd name="connsiteX31" fmla="*/ 567438 w 625207"/>
                <a:gd name="connsiteY31" fmla="*/ 5595 h 745986"/>
                <a:gd name="connsiteX32" fmla="*/ 428187 w 625207"/>
                <a:gd name="connsiteY32" fmla="*/ 5595 h 745986"/>
                <a:gd name="connsiteX33" fmla="*/ 154659 w 625207"/>
                <a:gd name="connsiteY33" fmla="*/ 5595 h 745986"/>
                <a:gd name="connsiteX34" fmla="*/ 79350 w 625207"/>
                <a:gd name="connsiteY34" fmla="*/ 5595 h 745986"/>
                <a:gd name="connsiteX35" fmla="*/ 60168 w 625207"/>
                <a:gd name="connsiteY35" fmla="*/ 5595 h 745986"/>
                <a:gd name="connsiteX36" fmla="*/ 53773 w 625207"/>
                <a:gd name="connsiteY36" fmla="*/ 5595 h 745986"/>
                <a:gd name="connsiteX37" fmla="*/ 60168 w 625207"/>
                <a:gd name="connsiteY37" fmla="*/ 5595 h 745986"/>
                <a:gd name="connsiteX38" fmla="*/ 79350 w 625207"/>
                <a:gd name="connsiteY38" fmla="*/ 5595 h 745986"/>
                <a:gd name="connsiteX39" fmla="*/ 153949 w 625207"/>
                <a:gd name="connsiteY39" fmla="*/ 5595 h 745986"/>
                <a:gd name="connsiteX40" fmla="*/ 427477 w 625207"/>
                <a:gd name="connsiteY40" fmla="*/ 6305 h 745986"/>
                <a:gd name="connsiteX41" fmla="*/ 566727 w 625207"/>
                <a:gd name="connsiteY41" fmla="*/ 6305 h 745986"/>
                <a:gd name="connsiteX42" fmla="*/ 590883 w 625207"/>
                <a:gd name="connsiteY42" fmla="*/ 8437 h 745986"/>
                <a:gd name="connsiteX43" fmla="*/ 622144 w 625207"/>
                <a:gd name="connsiteY43" fmla="*/ 43249 h 745986"/>
                <a:gd name="connsiteX44" fmla="*/ 622854 w 625207"/>
                <a:gd name="connsiteY44" fmla="*/ 68826 h 745986"/>
                <a:gd name="connsiteX45" fmla="*/ 622854 w 625207"/>
                <a:gd name="connsiteY45" fmla="*/ 122111 h 745986"/>
                <a:gd name="connsiteX46" fmla="*/ 622854 w 625207"/>
                <a:gd name="connsiteY46" fmla="*/ 233654 h 745986"/>
                <a:gd name="connsiteX47" fmla="*/ 622854 w 625207"/>
                <a:gd name="connsiteY47" fmla="*/ 473080 h 745986"/>
                <a:gd name="connsiteX48" fmla="*/ 622854 w 625207"/>
                <a:gd name="connsiteY48" fmla="*/ 567571 h 745986"/>
                <a:gd name="connsiteX49" fmla="*/ 622144 w 625207"/>
                <a:gd name="connsiteY49" fmla="*/ 583201 h 745986"/>
                <a:gd name="connsiteX50" fmla="*/ 616460 w 625207"/>
                <a:gd name="connsiteY50" fmla="*/ 597411 h 745986"/>
                <a:gd name="connsiteX51" fmla="*/ 592304 w 625207"/>
                <a:gd name="connsiteY51" fmla="*/ 619435 h 745986"/>
                <a:gd name="connsiteX52" fmla="*/ 561044 w 625207"/>
                <a:gd name="connsiteY52" fmla="*/ 622277 h 745986"/>
                <a:gd name="connsiteX53" fmla="*/ 215048 w 625207"/>
                <a:gd name="connsiteY53" fmla="*/ 622277 h 745986"/>
                <a:gd name="connsiteX54" fmla="*/ 215048 w 625207"/>
                <a:gd name="connsiteY54" fmla="*/ 622277 h 745986"/>
                <a:gd name="connsiteX55" fmla="*/ 69403 w 625207"/>
                <a:gd name="connsiteY55" fmla="*/ 743055 h 745986"/>
                <a:gd name="connsiteX56" fmla="*/ 72245 w 625207"/>
                <a:gd name="connsiteY56" fmla="*/ 744476 h 745986"/>
                <a:gd name="connsiteX57" fmla="*/ 72245 w 625207"/>
                <a:gd name="connsiteY57" fmla="*/ 625119 h 745986"/>
                <a:gd name="connsiteX58" fmla="*/ 72245 w 625207"/>
                <a:gd name="connsiteY58" fmla="*/ 623698 h 745986"/>
                <a:gd name="connsiteX59" fmla="*/ 70825 w 625207"/>
                <a:gd name="connsiteY59" fmla="*/ 623698 h 745986"/>
                <a:gd name="connsiteX60" fmla="*/ 51642 w 625207"/>
                <a:gd name="connsiteY60" fmla="*/ 623698 h 745986"/>
                <a:gd name="connsiteX61" fmla="*/ 33880 w 625207"/>
                <a:gd name="connsiteY61" fmla="*/ 618724 h 745986"/>
                <a:gd name="connsiteX62" fmla="*/ 11146 w 625207"/>
                <a:gd name="connsiteY62" fmla="*/ 592437 h 745986"/>
                <a:gd name="connsiteX63" fmla="*/ 9014 w 625207"/>
                <a:gd name="connsiteY63" fmla="*/ 574676 h 745986"/>
                <a:gd name="connsiteX64" fmla="*/ 9014 w 625207"/>
                <a:gd name="connsiteY64" fmla="*/ 520681 h 745986"/>
                <a:gd name="connsiteX65" fmla="*/ 9014 w 625207"/>
                <a:gd name="connsiteY65" fmla="*/ 387824 h 745986"/>
                <a:gd name="connsiteX66" fmla="*/ 9014 w 625207"/>
                <a:gd name="connsiteY66" fmla="*/ 170422 h 745986"/>
                <a:gd name="connsiteX67" fmla="*/ 9014 w 625207"/>
                <a:gd name="connsiteY67" fmla="*/ 90140 h 745986"/>
                <a:gd name="connsiteX68" fmla="*/ 15408 w 625207"/>
                <a:gd name="connsiteY68" fmla="*/ 31882 h 745986"/>
                <a:gd name="connsiteX69" fmla="*/ 43827 w 625207"/>
                <a:gd name="connsiteY69" fmla="*/ 9858 h 745986"/>
                <a:gd name="connsiteX70" fmla="*/ 53773 w 625207"/>
                <a:gd name="connsiteY70" fmla="*/ 7016 h 74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5207" h="745986">
                  <a:moveTo>
                    <a:pt x="53773" y="7016"/>
                  </a:moveTo>
                  <a:cubicBezTo>
                    <a:pt x="52352" y="7016"/>
                    <a:pt x="51642" y="7016"/>
                    <a:pt x="50221" y="7016"/>
                  </a:cubicBezTo>
                  <a:cubicBezTo>
                    <a:pt x="46669" y="7016"/>
                    <a:pt x="43827" y="7726"/>
                    <a:pt x="40985" y="8437"/>
                  </a:cubicBezTo>
                  <a:cubicBezTo>
                    <a:pt x="28907" y="11279"/>
                    <a:pt x="18250" y="19804"/>
                    <a:pt x="11856" y="30461"/>
                  </a:cubicBezTo>
                  <a:cubicBezTo>
                    <a:pt x="6883" y="38276"/>
                    <a:pt x="4751" y="47512"/>
                    <a:pt x="5462" y="56748"/>
                  </a:cubicBezTo>
                  <a:cubicBezTo>
                    <a:pt x="5462" y="66695"/>
                    <a:pt x="5462" y="77352"/>
                    <a:pt x="5462" y="89430"/>
                  </a:cubicBezTo>
                  <a:cubicBezTo>
                    <a:pt x="5462" y="112875"/>
                    <a:pt x="5462" y="139872"/>
                    <a:pt x="5462" y="169712"/>
                  </a:cubicBezTo>
                  <a:cubicBezTo>
                    <a:pt x="5462" y="230101"/>
                    <a:pt x="5462" y="303279"/>
                    <a:pt x="5462" y="387113"/>
                  </a:cubicBezTo>
                  <a:cubicBezTo>
                    <a:pt x="5462" y="429031"/>
                    <a:pt x="5462" y="473790"/>
                    <a:pt x="5462" y="519970"/>
                  </a:cubicBezTo>
                  <a:cubicBezTo>
                    <a:pt x="5462" y="531337"/>
                    <a:pt x="5462" y="543415"/>
                    <a:pt x="5462" y="555493"/>
                  </a:cubicBezTo>
                  <a:lnTo>
                    <a:pt x="5462" y="573965"/>
                  </a:lnTo>
                  <a:cubicBezTo>
                    <a:pt x="5462" y="580359"/>
                    <a:pt x="6172" y="586754"/>
                    <a:pt x="8304" y="592437"/>
                  </a:cubicBezTo>
                  <a:cubicBezTo>
                    <a:pt x="14698" y="611620"/>
                    <a:pt x="31749" y="624408"/>
                    <a:pt x="51642" y="625829"/>
                  </a:cubicBezTo>
                  <a:cubicBezTo>
                    <a:pt x="58036" y="625829"/>
                    <a:pt x="64430" y="625829"/>
                    <a:pt x="70825" y="625829"/>
                  </a:cubicBezTo>
                  <a:lnTo>
                    <a:pt x="69403" y="623698"/>
                  </a:lnTo>
                  <a:cubicBezTo>
                    <a:pt x="69403" y="661352"/>
                    <a:pt x="69403" y="701849"/>
                    <a:pt x="69403" y="743055"/>
                  </a:cubicBezTo>
                  <a:lnTo>
                    <a:pt x="69403" y="747318"/>
                  </a:lnTo>
                  <a:lnTo>
                    <a:pt x="72245" y="744476"/>
                  </a:lnTo>
                  <a:lnTo>
                    <a:pt x="217890" y="625119"/>
                  </a:lnTo>
                  <a:lnTo>
                    <a:pt x="216470" y="625119"/>
                  </a:lnTo>
                  <a:lnTo>
                    <a:pt x="578095" y="625119"/>
                  </a:lnTo>
                  <a:cubicBezTo>
                    <a:pt x="583779" y="625119"/>
                    <a:pt x="589463" y="623698"/>
                    <a:pt x="594436" y="622277"/>
                  </a:cubicBezTo>
                  <a:cubicBezTo>
                    <a:pt x="605093" y="618014"/>
                    <a:pt x="613618" y="610909"/>
                    <a:pt x="619302" y="601673"/>
                  </a:cubicBezTo>
                  <a:cubicBezTo>
                    <a:pt x="622144" y="596700"/>
                    <a:pt x="624275" y="591727"/>
                    <a:pt x="625696" y="586043"/>
                  </a:cubicBezTo>
                  <a:cubicBezTo>
                    <a:pt x="626406" y="580359"/>
                    <a:pt x="627117" y="575386"/>
                    <a:pt x="626406" y="569703"/>
                  </a:cubicBezTo>
                  <a:lnTo>
                    <a:pt x="626406" y="475211"/>
                  </a:lnTo>
                  <a:cubicBezTo>
                    <a:pt x="626406" y="392087"/>
                    <a:pt x="626406" y="311804"/>
                    <a:pt x="626406" y="235785"/>
                  </a:cubicBezTo>
                  <a:cubicBezTo>
                    <a:pt x="626406" y="197420"/>
                    <a:pt x="626406" y="160476"/>
                    <a:pt x="626406" y="124242"/>
                  </a:cubicBezTo>
                  <a:lnTo>
                    <a:pt x="626406" y="71668"/>
                  </a:lnTo>
                  <a:cubicBezTo>
                    <a:pt x="626406" y="63142"/>
                    <a:pt x="626406" y="53906"/>
                    <a:pt x="625696" y="45381"/>
                  </a:cubicBezTo>
                  <a:cubicBezTo>
                    <a:pt x="622144" y="27619"/>
                    <a:pt x="609355" y="13410"/>
                    <a:pt x="592304" y="7726"/>
                  </a:cubicBezTo>
                  <a:cubicBezTo>
                    <a:pt x="584489" y="5595"/>
                    <a:pt x="575964" y="4884"/>
                    <a:pt x="567438" y="5595"/>
                  </a:cubicBezTo>
                  <a:lnTo>
                    <a:pt x="428187" y="5595"/>
                  </a:lnTo>
                  <a:lnTo>
                    <a:pt x="154659" y="5595"/>
                  </a:lnTo>
                  <a:lnTo>
                    <a:pt x="79350" y="5595"/>
                  </a:lnTo>
                  <a:lnTo>
                    <a:pt x="60168" y="5595"/>
                  </a:lnTo>
                  <a:lnTo>
                    <a:pt x="53773" y="5595"/>
                  </a:lnTo>
                  <a:lnTo>
                    <a:pt x="60168" y="5595"/>
                  </a:lnTo>
                  <a:lnTo>
                    <a:pt x="79350" y="5595"/>
                  </a:lnTo>
                  <a:lnTo>
                    <a:pt x="153949" y="5595"/>
                  </a:lnTo>
                  <a:lnTo>
                    <a:pt x="427477" y="6305"/>
                  </a:lnTo>
                  <a:lnTo>
                    <a:pt x="566727" y="6305"/>
                  </a:lnTo>
                  <a:cubicBezTo>
                    <a:pt x="574542" y="5595"/>
                    <a:pt x="583068" y="6305"/>
                    <a:pt x="590883" y="8437"/>
                  </a:cubicBezTo>
                  <a:cubicBezTo>
                    <a:pt x="606513" y="13410"/>
                    <a:pt x="618591" y="26909"/>
                    <a:pt x="622144" y="43249"/>
                  </a:cubicBezTo>
                  <a:cubicBezTo>
                    <a:pt x="622854" y="51775"/>
                    <a:pt x="623564" y="60301"/>
                    <a:pt x="622854" y="68826"/>
                  </a:cubicBezTo>
                  <a:cubicBezTo>
                    <a:pt x="622854" y="86588"/>
                    <a:pt x="622854" y="104349"/>
                    <a:pt x="622854" y="122111"/>
                  </a:cubicBezTo>
                  <a:lnTo>
                    <a:pt x="622854" y="233654"/>
                  </a:lnTo>
                  <a:cubicBezTo>
                    <a:pt x="622854" y="310384"/>
                    <a:pt x="622854" y="389955"/>
                    <a:pt x="622854" y="473080"/>
                  </a:cubicBezTo>
                  <a:lnTo>
                    <a:pt x="622854" y="567571"/>
                  </a:lnTo>
                  <a:cubicBezTo>
                    <a:pt x="622854" y="572544"/>
                    <a:pt x="622854" y="578228"/>
                    <a:pt x="622144" y="583201"/>
                  </a:cubicBezTo>
                  <a:cubicBezTo>
                    <a:pt x="620722" y="588175"/>
                    <a:pt x="619302" y="593148"/>
                    <a:pt x="616460" y="597411"/>
                  </a:cubicBezTo>
                  <a:cubicBezTo>
                    <a:pt x="611487" y="607357"/>
                    <a:pt x="602961" y="615172"/>
                    <a:pt x="592304" y="619435"/>
                  </a:cubicBezTo>
                  <a:cubicBezTo>
                    <a:pt x="582358" y="622277"/>
                    <a:pt x="571701" y="622987"/>
                    <a:pt x="561044" y="622277"/>
                  </a:cubicBezTo>
                  <a:lnTo>
                    <a:pt x="215048" y="622277"/>
                  </a:lnTo>
                  <a:lnTo>
                    <a:pt x="215048" y="622277"/>
                  </a:lnTo>
                  <a:lnTo>
                    <a:pt x="69403" y="743055"/>
                  </a:lnTo>
                  <a:lnTo>
                    <a:pt x="72245" y="744476"/>
                  </a:lnTo>
                  <a:cubicBezTo>
                    <a:pt x="72245" y="703269"/>
                    <a:pt x="72245" y="662773"/>
                    <a:pt x="72245" y="625119"/>
                  </a:cubicBezTo>
                  <a:lnTo>
                    <a:pt x="72245" y="623698"/>
                  </a:lnTo>
                  <a:lnTo>
                    <a:pt x="70825" y="623698"/>
                  </a:lnTo>
                  <a:cubicBezTo>
                    <a:pt x="64430" y="623698"/>
                    <a:pt x="58036" y="623698"/>
                    <a:pt x="51642" y="623698"/>
                  </a:cubicBezTo>
                  <a:cubicBezTo>
                    <a:pt x="45247" y="622987"/>
                    <a:pt x="39564" y="621566"/>
                    <a:pt x="33880" y="618724"/>
                  </a:cubicBezTo>
                  <a:cubicBezTo>
                    <a:pt x="23223" y="613041"/>
                    <a:pt x="14698" y="603805"/>
                    <a:pt x="11146" y="592437"/>
                  </a:cubicBezTo>
                  <a:cubicBezTo>
                    <a:pt x="9014" y="586754"/>
                    <a:pt x="8304" y="581070"/>
                    <a:pt x="9014" y="574676"/>
                  </a:cubicBezTo>
                  <a:lnTo>
                    <a:pt x="9014" y="520681"/>
                  </a:lnTo>
                  <a:cubicBezTo>
                    <a:pt x="9014" y="473790"/>
                    <a:pt x="9014" y="429741"/>
                    <a:pt x="9014" y="387824"/>
                  </a:cubicBezTo>
                  <a:cubicBezTo>
                    <a:pt x="9014" y="303989"/>
                    <a:pt x="9014" y="230812"/>
                    <a:pt x="9014" y="170422"/>
                  </a:cubicBezTo>
                  <a:cubicBezTo>
                    <a:pt x="9014" y="140583"/>
                    <a:pt x="9014" y="113585"/>
                    <a:pt x="9014" y="90140"/>
                  </a:cubicBezTo>
                  <a:cubicBezTo>
                    <a:pt x="9014" y="66695"/>
                    <a:pt x="6172" y="46091"/>
                    <a:pt x="15408" y="31882"/>
                  </a:cubicBezTo>
                  <a:cubicBezTo>
                    <a:pt x="21803" y="21225"/>
                    <a:pt x="31749" y="13410"/>
                    <a:pt x="43827" y="9858"/>
                  </a:cubicBezTo>
                  <a:cubicBezTo>
                    <a:pt x="45959" y="8437"/>
                    <a:pt x="49511" y="7726"/>
                    <a:pt x="53773" y="701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: фигура 106">
              <a:extLst>
                <a:ext uri="{FF2B5EF4-FFF2-40B4-BE49-F238E27FC236}">
                  <a16:creationId xmlns:a16="http://schemas.microsoft.com/office/drawing/2014/main" id="{88A52339-1B56-0D1E-9344-4A0C708837EC}"/>
                </a:ext>
              </a:extLst>
            </p:cNvPr>
            <p:cNvSpPr/>
            <p:nvPr/>
          </p:nvSpPr>
          <p:spPr>
            <a:xfrm>
              <a:off x="10700866" y="1231183"/>
              <a:ext cx="49732" cy="149197"/>
            </a:xfrm>
            <a:custGeom>
              <a:avLst/>
              <a:gdLst>
                <a:gd name="connsiteX0" fmla="*/ 24511 w 49732"/>
                <a:gd name="connsiteY0" fmla="*/ 5328 h 149197"/>
                <a:gd name="connsiteX1" fmla="*/ 25932 w 49732"/>
                <a:gd name="connsiteY1" fmla="*/ 5328 h 149197"/>
                <a:gd name="connsiteX2" fmla="*/ 45114 w 49732"/>
                <a:gd name="connsiteY2" fmla="*/ 24511 h 149197"/>
                <a:gd name="connsiteX3" fmla="*/ 45114 w 49732"/>
                <a:gd name="connsiteY3" fmla="*/ 125397 h 149197"/>
                <a:gd name="connsiteX4" fmla="*/ 25932 w 49732"/>
                <a:gd name="connsiteY4" fmla="*/ 144579 h 149197"/>
                <a:gd name="connsiteX5" fmla="*/ 24511 w 49732"/>
                <a:gd name="connsiteY5" fmla="*/ 144579 h 149197"/>
                <a:gd name="connsiteX6" fmla="*/ 5328 w 49732"/>
                <a:gd name="connsiteY6" fmla="*/ 125397 h 149197"/>
                <a:gd name="connsiteX7" fmla="*/ 5328 w 49732"/>
                <a:gd name="connsiteY7" fmla="*/ 25221 h 149197"/>
                <a:gd name="connsiteX8" fmla="*/ 24511 w 49732"/>
                <a:gd name="connsiteY8" fmla="*/ 5328 h 14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32" h="149197">
                  <a:moveTo>
                    <a:pt x="24511" y="5328"/>
                  </a:moveTo>
                  <a:lnTo>
                    <a:pt x="25932" y="5328"/>
                  </a:lnTo>
                  <a:cubicBezTo>
                    <a:pt x="36589" y="5328"/>
                    <a:pt x="45114" y="13854"/>
                    <a:pt x="45114" y="24511"/>
                  </a:cubicBezTo>
                  <a:lnTo>
                    <a:pt x="45114" y="125397"/>
                  </a:lnTo>
                  <a:cubicBezTo>
                    <a:pt x="45114" y="136054"/>
                    <a:pt x="36589" y="144579"/>
                    <a:pt x="25932" y="144579"/>
                  </a:cubicBezTo>
                  <a:lnTo>
                    <a:pt x="24511" y="144579"/>
                  </a:lnTo>
                  <a:cubicBezTo>
                    <a:pt x="13854" y="144579"/>
                    <a:pt x="5328" y="136054"/>
                    <a:pt x="5328" y="125397"/>
                  </a:cubicBezTo>
                  <a:lnTo>
                    <a:pt x="5328" y="25221"/>
                  </a:lnTo>
                  <a:cubicBezTo>
                    <a:pt x="5328" y="13854"/>
                    <a:pt x="13854" y="5328"/>
                    <a:pt x="24511" y="5328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: фигура 107">
              <a:extLst>
                <a:ext uri="{FF2B5EF4-FFF2-40B4-BE49-F238E27FC236}">
                  <a16:creationId xmlns:a16="http://schemas.microsoft.com/office/drawing/2014/main" id="{75AEA518-9A2B-8D33-D562-54EE348F505F}"/>
                </a:ext>
              </a:extLst>
            </p:cNvPr>
            <p:cNvSpPr/>
            <p:nvPr/>
          </p:nvSpPr>
          <p:spPr>
            <a:xfrm>
              <a:off x="10697313" y="1228303"/>
              <a:ext cx="49732" cy="149197"/>
            </a:xfrm>
            <a:custGeom>
              <a:avLst/>
              <a:gdLst>
                <a:gd name="connsiteX0" fmla="*/ 28063 w 49732"/>
                <a:gd name="connsiteY0" fmla="*/ 148170 h 149197"/>
                <a:gd name="connsiteX1" fmla="*/ 16696 w 49732"/>
                <a:gd name="connsiteY1" fmla="*/ 143907 h 149197"/>
                <a:gd name="connsiteX2" fmla="*/ 10301 w 49732"/>
                <a:gd name="connsiteY2" fmla="*/ 131119 h 149197"/>
                <a:gd name="connsiteX3" fmla="*/ 10301 w 49732"/>
                <a:gd name="connsiteY3" fmla="*/ 111226 h 149197"/>
                <a:gd name="connsiteX4" fmla="*/ 10301 w 49732"/>
                <a:gd name="connsiteY4" fmla="*/ 59362 h 149197"/>
                <a:gd name="connsiteX5" fmla="*/ 10301 w 49732"/>
                <a:gd name="connsiteY5" fmla="*/ 28812 h 149197"/>
                <a:gd name="connsiteX6" fmla="*/ 15275 w 49732"/>
                <a:gd name="connsiteY6" fmla="*/ 15313 h 149197"/>
                <a:gd name="connsiteX7" fmla="*/ 28773 w 49732"/>
                <a:gd name="connsiteY7" fmla="*/ 10340 h 149197"/>
                <a:gd name="connsiteX8" fmla="*/ 42272 w 49732"/>
                <a:gd name="connsiteY8" fmla="*/ 16024 h 149197"/>
                <a:gd name="connsiteX9" fmla="*/ 46535 w 49732"/>
                <a:gd name="connsiteY9" fmla="*/ 29523 h 149197"/>
                <a:gd name="connsiteX10" fmla="*/ 46535 w 49732"/>
                <a:gd name="connsiteY10" fmla="*/ 60073 h 149197"/>
                <a:gd name="connsiteX11" fmla="*/ 46535 w 49732"/>
                <a:gd name="connsiteY11" fmla="*/ 111936 h 149197"/>
                <a:gd name="connsiteX12" fmla="*/ 46535 w 49732"/>
                <a:gd name="connsiteY12" fmla="*/ 122593 h 149197"/>
                <a:gd name="connsiteX13" fmla="*/ 46535 w 49732"/>
                <a:gd name="connsiteY13" fmla="*/ 131829 h 149197"/>
                <a:gd name="connsiteX14" fmla="*/ 38720 w 49732"/>
                <a:gd name="connsiteY14" fmla="*/ 144618 h 149197"/>
                <a:gd name="connsiteX15" fmla="*/ 27353 w 49732"/>
                <a:gd name="connsiteY15" fmla="*/ 148170 h 149197"/>
                <a:gd name="connsiteX16" fmla="*/ 30905 w 49732"/>
                <a:gd name="connsiteY16" fmla="*/ 148170 h 149197"/>
                <a:gd name="connsiteX17" fmla="*/ 40141 w 49732"/>
                <a:gd name="connsiteY17" fmla="*/ 145328 h 149197"/>
                <a:gd name="connsiteX18" fmla="*/ 48667 w 49732"/>
                <a:gd name="connsiteY18" fmla="*/ 132540 h 149197"/>
                <a:gd name="connsiteX19" fmla="*/ 49377 w 49732"/>
                <a:gd name="connsiteY19" fmla="*/ 122593 h 149197"/>
                <a:gd name="connsiteX20" fmla="*/ 49377 w 49732"/>
                <a:gd name="connsiteY20" fmla="*/ 111936 h 149197"/>
                <a:gd name="connsiteX21" fmla="*/ 49377 w 49732"/>
                <a:gd name="connsiteY21" fmla="*/ 60073 h 149197"/>
                <a:gd name="connsiteX22" fmla="*/ 49377 w 49732"/>
                <a:gd name="connsiteY22" fmla="*/ 29523 h 149197"/>
                <a:gd name="connsiteX23" fmla="*/ 44404 w 49732"/>
                <a:gd name="connsiteY23" fmla="*/ 13182 h 149197"/>
                <a:gd name="connsiteX24" fmla="*/ 28063 w 49732"/>
                <a:gd name="connsiteY24" fmla="*/ 5367 h 149197"/>
                <a:gd name="connsiteX25" fmla="*/ 5328 w 49732"/>
                <a:gd name="connsiteY25" fmla="*/ 25260 h 149197"/>
                <a:gd name="connsiteX26" fmla="*/ 5328 w 49732"/>
                <a:gd name="connsiteY26" fmla="*/ 27391 h 149197"/>
                <a:gd name="connsiteX27" fmla="*/ 5328 w 49732"/>
                <a:gd name="connsiteY27" fmla="*/ 57941 h 149197"/>
                <a:gd name="connsiteX28" fmla="*/ 5328 w 49732"/>
                <a:gd name="connsiteY28" fmla="*/ 109805 h 149197"/>
                <a:gd name="connsiteX29" fmla="*/ 5328 w 49732"/>
                <a:gd name="connsiteY29" fmla="*/ 129698 h 149197"/>
                <a:gd name="connsiteX30" fmla="*/ 13143 w 49732"/>
                <a:gd name="connsiteY30" fmla="*/ 142486 h 149197"/>
                <a:gd name="connsiteX31" fmla="*/ 22380 w 49732"/>
                <a:gd name="connsiteY31" fmla="*/ 146039 h 149197"/>
                <a:gd name="connsiteX32" fmla="*/ 28063 w 49732"/>
                <a:gd name="connsiteY32" fmla="*/ 148170 h 14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732" h="149197">
                  <a:moveTo>
                    <a:pt x="28063" y="148170"/>
                  </a:moveTo>
                  <a:cubicBezTo>
                    <a:pt x="23800" y="147459"/>
                    <a:pt x="20248" y="146039"/>
                    <a:pt x="16696" y="143907"/>
                  </a:cubicBezTo>
                  <a:cubicBezTo>
                    <a:pt x="13143" y="141065"/>
                    <a:pt x="10301" y="136092"/>
                    <a:pt x="10301" y="131119"/>
                  </a:cubicBezTo>
                  <a:cubicBezTo>
                    <a:pt x="10301" y="125435"/>
                    <a:pt x="10301" y="118331"/>
                    <a:pt x="10301" y="111226"/>
                  </a:cubicBezTo>
                  <a:cubicBezTo>
                    <a:pt x="10301" y="96306"/>
                    <a:pt x="10301" y="78545"/>
                    <a:pt x="10301" y="59362"/>
                  </a:cubicBezTo>
                  <a:cubicBezTo>
                    <a:pt x="10301" y="49416"/>
                    <a:pt x="10301" y="39469"/>
                    <a:pt x="10301" y="28812"/>
                  </a:cubicBezTo>
                  <a:cubicBezTo>
                    <a:pt x="10301" y="23839"/>
                    <a:pt x="11723" y="18866"/>
                    <a:pt x="15275" y="15313"/>
                  </a:cubicBezTo>
                  <a:cubicBezTo>
                    <a:pt x="18827" y="11761"/>
                    <a:pt x="23800" y="9630"/>
                    <a:pt x="28773" y="10340"/>
                  </a:cubicBezTo>
                  <a:cubicBezTo>
                    <a:pt x="33747" y="10340"/>
                    <a:pt x="38720" y="12472"/>
                    <a:pt x="42272" y="16024"/>
                  </a:cubicBezTo>
                  <a:cubicBezTo>
                    <a:pt x="45114" y="19576"/>
                    <a:pt x="47246" y="24549"/>
                    <a:pt x="46535" y="29523"/>
                  </a:cubicBezTo>
                  <a:cubicBezTo>
                    <a:pt x="46535" y="40180"/>
                    <a:pt x="46535" y="50126"/>
                    <a:pt x="46535" y="60073"/>
                  </a:cubicBezTo>
                  <a:cubicBezTo>
                    <a:pt x="46535" y="79255"/>
                    <a:pt x="46535" y="97727"/>
                    <a:pt x="46535" y="111936"/>
                  </a:cubicBezTo>
                  <a:cubicBezTo>
                    <a:pt x="46535" y="115489"/>
                    <a:pt x="46535" y="119041"/>
                    <a:pt x="46535" y="122593"/>
                  </a:cubicBezTo>
                  <a:cubicBezTo>
                    <a:pt x="46535" y="125435"/>
                    <a:pt x="46535" y="128987"/>
                    <a:pt x="46535" y="131829"/>
                  </a:cubicBezTo>
                  <a:cubicBezTo>
                    <a:pt x="45825" y="136803"/>
                    <a:pt x="42982" y="141065"/>
                    <a:pt x="38720" y="144618"/>
                  </a:cubicBezTo>
                  <a:cubicBezTo>
                    <a:pt x="35168" y="146749"/>
                    <a:pt x="30905" y="148170"/>
                    <a:pt x="27353" y="148170"/>
                  </a:cubicBezTo>
                  <a:cubicBezTo>
                    <a:pt x="28773" y="148170"/>
                    <a:pt x="29484" y="148170"/>
                    <a:pt x="30905" y="148170"/>
                  </a:cubicBezTo>
                  <a:cubicBezTo>
                    <a:pt x="34457" y="148170"/>
                    <a:pt x="37299" y="146749"/>
                    <a:pt x="40141" y="145328"/>
                  </a:cubicBezTo>
                  <a:cubicBezTo>
                    <a:pt x="44404" y="142486"/>
                    <a:pt x="47956" y="138223"/>
                    <a:pt x="48667" y="132540"/>
                  </a:cubicBezTo>
                  <a:cubicBezTo>
                    <a:pt x="49377" y="129698"/>
                    <a:pt x="49377" y="126146"/>
                    <a:pt x="49377" y="122593"/>
                  </a:cubicBezTo>
                  <a:cubicBezTo>
                    <a:pt x="49377" y="119041"/>
                    <a:pt x="49377" y="115489"/>
                    <a:pt x="49377" y="111936"/>
                  </a:cubicBezTo>
                  <a:cubicBezTo>
                    <a:pt x="49377" y="97017"/>
                    <a:pt x="49377" y="79255"/>
                    <a:pt x="49377" y="60073"/>
                  </a:cubicBezTo>
                  <a:cubicBezTo>
                    <a:pt x="49377" y="50126"/>
                    <a:pt x="49377" y="40180"/>
                    <a:pt x="49377" y="29523"/>
                  </a:cubicBezTo>
                  <a:cubicBezTo>
                    <a:pt x="50087" y="23839"/>
                    <a:pt x="47956" y="17445"/>
                    <a:pt x="44404" y="13182"/>
                  </a:cubicBezTo>
                  <a:cubicBezTo>
                    <a:pt x="40141" y="8209"/>
                    <a:pt x="34457" y="6077"/>
                    <a:pt x="28063" y="5367"/>
                  </a:cubicBezTo>
                  <a:cubicBezTo>
                    <a:pt x="15985" y="4656"/>
                    <a:pt x="6039" y="13892"/>
                    <a:pt x="5328" y="25260"/>
                  </a:cubicBezTo>
                  <a:cubicBezTo>
                    <a:pt x="5328" y="25970"/>
                    <a:pt x="5328" y="26681"/>
                    <a:pt x="5328" y="27391"/>
                  </a:cubicBezTo>
                  <a:lnTo>
                    <a:pt x="5328" y="57941"/>
                  </a:lnTo>
                  <a:cubicBezTo>
                    <a:pt x="5328" y="77124"/>
                    <a:pt x="5328" y="95596"/>
                    <a:pt x="5328" y="109805"/>
                  </a:cubicBezTo>
                  <a:cubicBezTo>
                    <a:pt x="5328" y="117620"/>
                    <a:pt x="5328" y="124014"/>
                    <a:pt x="5328" y="129698"/>
                  </a:cubicBezTo>
                  <a:cubicBezTo>
                    <a:pt x="6039" y="134671"/>
                    <a:pt x="8881" y="138934"/>
                    <a:pt x="13143" y="142486"/>
                  </a:cubicBezTo>
                  <a:cubicBezTo>
                    <a:pt x="15985" y="144618"/>
                    <a:pt x="18827" y="146039"/>
                    <a:pt x="22380" y="146039"/>
                  </a:cubicBezTo>
                  <a:cubicBezTo>
                    <a:pt x="27353" y="148170"/>
                    <a:pt x="28063" y="148170"/>
                    <a:pt x="28063" y="14817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: фигура 108">
              <a:extLst>
                <a:ext uri="{FF2B5EF4-FFF2-40B4-BE49-F238E27FC236}">
                  <a16:creationId xmlns:a16="http://schemas.microsoft.com/office/drawing/2014/main" id="{D9D82B14-7A07-1BD7-72C8-2620CB41E063}"/>
                </a:ext>
              </a:extLst>
            </p:cNvPr>
            <p:cNvSpPr/>
            <p:nvPr/>
          </p:nvSpPr>
          <p:spPr>
            <a:xfrm>
              <a:off x="10889810" y="1231183"/>
              <a:ext cx="49732" cy="149197"/>
            </a:xfrm>
            <a:custGeom>
              <a:avLst/>
              <a:gdLst>
                <a:gd name="connsiteX0" fmla="*/ 24549 w 49732"/>
                <a:gd name="connsiteY0" fmla="*/ 5328 h 149197"/>
                <a:gd name="connsiteX1" fmla="*/ 25971 w 49732"/>
                <a:gd name="connsiteY1" fmla="*/ 5328 h 149197"/>
                <a:gd name="connsiteX2" fmla="*/ 45153 w 49732"/>
                <a:gd name="connsiteY2" fmla="*/ 24511 h 149197"/>
                <a:gd name="connsiteX3" fmla="*/ 45153 w 49732"/>
                <a:gd name="connsiteY3" fmla="*/ 125397 h 149197"/>
                <a:gd name="connsiteX4" fmla="*/ 25971 w 49732"/>
                <a:gd name="connsiteY4" fmla="*/ 144579 h 149197"/>
                <a:gd name="connsiteX5" fmla="*/ 24549 w 49732"/>
                <a:gd name="connsiteY5" fmla="*/ 144579 h 149197"/>
                <a:gd name="connsiteX6" fmla="*/ 5367 w 49732"/>
                <a:gd name="connsiteY6" fmla="*/ 125397 h 149197"/>
                <a:gd name="connsiteX7" fmla="*/ 5367 w 49732"/>
                <a:gd name="connsiteY7" fmla="*/ 25221 h 149197"/>
                <a:gd name="connsiteX8" fmla="*/ 24549 w 49732"/>
                <a:gd name="connsiteY8" fmla="*/ 5328 h 14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32" h="149197">
                  <a:moveTo>
                    <a:pt x="24549" y="5328"/>
                  </a:moveTo>
                  <a:lnTo>
                    <a:pt x="25971" y="5328"/>
                  </a:lnTo>
                  <a:cubicBezTo>
                    <a:pt x="36627" y="5328"/>
                    <a:pt x="45153" y="13854"/>
                    <a:pt x="45153" y="24511"/>
                  </a:cubicBezTo>
                  <a:lnTo>
                    <a:pt x="45153" y="125397"/>
                  </a:lnTo>
                  <a:cubicBezTo>
                    <a:pt x="45153" y="136054"/>
                    <a:pt x="36627" y="144579"/>
                    <a:pt x="25971" y="144579"/>
                  </a:cubicBezTo>
                  <a:lnTo>
                    <a:pt x="24549" y="144579"/>
                  </a:lnTo>
                  <a:cubicBezTo>
                    <a:pt x="13892" y="144579"/>
                    <a:pt x="5367" y="136054"/>
                    <a:pt x="5367" y="125397"/>
                  </a:cubicBezTo>
                  <a:lnTo>
                    <a:pt x="5367" y="25221"/>
                  </a:lnTo>
                  <a:cubicBezTo>
                    <a:pt x="4657" y="13854"/>
                    <a:pt x="13892" y="5328"/>
                    <a:pt x="24549" y="5328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: фигура 109">
              <a:extLst>
                <a:ext uri="{FF2B5EF4-FFF2-40B4-BE49-F238E27FC236}">
                  <a16:creationId xmlns:a16="http://schemas.microsoft.com/office/drawing/2014/main" id="{A834AA3B-1678-A280-3CAD-03B1022D0EDA}"/>
                </a:ext>
              </a:extLst>
            </p:cNvPr>
            <p:cNvSpPr/>
            <p:nvPr/>
          </p:nvSpPr>
          <p:spPr>
            <a:xfrm>
              <a:off x="10886296" y="1228303"/>
              <a:ext cx="49732" cy="149197"/>
            </a:xfrm>
            <a:custGeom>
              <a:avLst/>
              <a:gdLst>
                <a:gd name="connsiteX0" fmla="*/ 28063 w 49732"/>
                <a:gd name="connsiteY0" fmla="*/ 148170 h 149197"/>
                <a:gd name="connsiteX1" fmla="*/ 16696 w 49732"/>
                <a:gd name="connsiteY1" fmla="*/ 143907 h 149197"/>
                <a:gd name="connsiteX2" fmla="*/ 10301 w 49732"/>
                <a:gd name="connsiteY2" fmla="*/ 131119 h 149197"/>
                <a:gd name="connsiteX3" fmla="*/ 10301 w 49732"/>
                <a:gd name="connsiteY3" fmla="*/ 111226 h 149197"/>
                <a:gd name="connsiteX4" fmla="*/ 10301 w 49732"/>
                <a:gd name="connsiteY4" fmla="*/ 59362 h 149197"/>
                <a:gd name="connsiteX5" fmla="*/ 10301 w 49732"/>
                <a:gd name="connsiteY5" fmla="*/ 28812 h 149197"/>
                <a:gd name="connsiteX6" fmla="*/ 26642 w 49732"/>
                <a:gd name="connsiteY6" fmla="*/ 10340 h 149197"/>
                <a:gd name="connsiteX7" fmla="*/ 28774 w 49732"/>
                <a:gd name="connsiteY7" fmla="*/ 10340 h 149197"/>
                <a:gd name="connsiteX8" fmla="*/ 42272 w 49732"/>
                <a:gd name="connsiteY8" fmla="*/ 16024 h 149197"/>
                <a:gd name="connsiteX9" fmla="*/ 46536 w 49732"/>
                <a:gd name="connsiteY9" fmla="*/ 29523 h 149197"/>
                <a:gd name="connsiteX10" fmla="*/ 46536 w 49732"/>
                <a:gd name="connsiteY10" fmla="*/ 60072 h 149197"/>
                <a:gd name="connsiteX11" fmla="*/ 46536 w 49732"/>
                <a:gd name="connsiteY11" fmla="*/ 111936 h 149197"/>
                <a:gd name="connsiteX12" fmla="*/ 46536 w 49732"/>
                <a:gd name="connsiteY12" fmla="*/ 122593 h 149197"/>
                <a:gd name="connsiteX13" fmla="*/ 46536 w 49732"/>
                <a:gd name="connsiteY13" fmla="*/ 131829 h 149197"/>
                <a:gd name="connsiteX14" fmla="*/ 38720 w 49732"/>
                <a:gd name="connsiteY14" fmla="*/ 144618 h 149197"/>
                <a:gd name="connsiteX15" fmla="*/ 27353 w 49732"/>
                <a:gd name="connsiteY15" fmla="*/ 148170 h 149197"/>
                <a:gd name="connsiteX16" fmla="*/ 30905 w 49732"/>
                <a:gd name="connsiteY16" fmla="*/ 148170 h 149197"/>
                <a:gd name="connsiteX17" fmla="*/ 40141 w 49732"/>
                <a:gd name="connsiteY17" fmla="*/ 145328 h 149197"/>
                <a:gd name="connsiteX18" fmla="*/ 48667 w 49732"/>
                <a:gd name="connsiteY18" fmla="*/ 132540 h 149197"/>
                <a:gd name="connsiteX19" fmla="*/ 49377 w 49732"/>
                <a:gd name="connsiteY19" fmla="*/ 122593 h 149197"/>
                <a:gd name="connsiteX20" fmla="*/ 49377 w 49732"/>
                <a:gd name="connsiteY20" fmla="*/ 111936 h 149197"/>
                <a:gd name="connsiteX21" fmla="*/ 49377 w 49732"/>
                <a:gd name="connsiteY21" fmla="*/ 60072 h 149197"/>
                <a:gd name="connsiteX22" fmla="*/ 49377 w 49732"/>
                <a:gd name="connsiteY22" fmla="*/ 29523 h 149197"/>
                <a:gd name="connsiteX23" fmla="*/ 44404 w 49732"/>
                <a:gd name="connsiteY23" fmla="*/ 13182 h 149197"/>
                <a:gd name="connsiteX24" fmla="*/ 28063 w 49732"/>
                <a:gd name="connsiteY24" fmla="*/ 5367 h 149197"/>
                <a:gd name="connsiteX25" fmla="*/ 5328 w 49732"/>
                <a:gd name="connsiteY25" fmla="*/ 25970 h 149197"/>
                <a:gd name="connsiteX26" fmla="*/ 5328 w 49732"/>
                <a:gd name="connsiteY26" fmla="*/ 28102 h 149197"/>
                <a:gd name="connsiteX27" fmla="*/ 5328 w 49732"/>
                <a:gd name="connsiteY27" fmla="*/ 58652 h 149197"/>
                <a:gd name="connsiteX28" fmla="*/ 5328 w 49732"/>
                <a:gd name="connsiteY28" fmla="*/ 110515 h 149197"/>
                <a:gd name="connsiteX29" fmla="*/ 5328 w 49732"/>
                <a:gd name="connsiteY29" fmla="*/ 130408 h 149197"/>
                <a:gd name="connsiteX30" fmla="*/ 13143 w 49732"/>
                <a:gd name="connsiteY30" fmla="*/ 143197 h 149197"/>
                <a:gd name="connsiteX31" fmla="*/ 22380 w 49732"/>
                <a:gd name="connsiteY31" fmla="*/ 146749 h 149197"/>
                <a:gd name="connsiteX32" fmla="*/ 28063 w 49732"/>
                <a:gd name="connsiteY32" fmla="*/ 148170 h 14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732" h="149197">
                  <a:moveTo>
                    <a:pt x="28063" y="148170"/>
                  </a:moveTo>
                  <a:cubicBezTo>
                    <a:pt x="23800" y="147459"/>
                    <a:pt x="20248" y="146039"/>
                    <a:pt x="16696" y="143907"/>
                  </a:cubicBezTo>
                  <a:cubicBezTo>
                    <a:pt x="13143" y="141065"/>
                    <a:pt x="10301" y="136092"/>
                    <a:pt x="10301" y="131119"/>
                  </a:cubicBezTo>
                  <a:cubicBezTo>
                    <a:pt x="10301" y="125435"/>
                    <a:pt x="10301" y="118330"/>
                    <a:pt x="10301" y="111226"/>
                  </a:cubicBezTo>
                  <a:cubicBezTo>
                    <a:pt x="10301" y="96306"/>
                    <a:pt x="10301" y="78545"/>
                    <a:pt x="10301" y="59362"/>
                  </a:cubicBezTo>
                  <a:lnTo>
                    <a:pt x="10301" y="28812"/>
                  </a:lnTo>
                  <a:cubicBezTo>
                    <a:pt x="9591" y="18866"/>
                    <a:pt x="17406" y="11051"/>
                    <a:pt x="26642" y="10340"/>
                  </a:cubicBezTo>
                  <a:cubicBezTo>
                    <a:pt x="27353" y="10340"/>
                    <a:pt x="28063" y="10340"/>
                    <a:pt x="28774" y="10340"/>
                  </a:cubicBezTo>
                  <a:cubicBezTo>
                    <a:pt x="33747" y="10340"/>
                    <a:pt x="38720" y="12471"/>
                    <a:pt x="42272" y="16024"/>
                  </a:cubicBezTo>
                  <a:cubicBezTo>
                    <a:pt x="45825" y="19576"/>
                    <a:pt x="47246" y="24549"/>
                    <a:pt x="46536" y="29523"/>
                  </a:cubicBezTo>
                  <a:cubicBezTo>
                    <a:pt x="46536" y="40180"/>
                    <a:pt x="46536" y="50126"/>
                    <a:pt x="46536" y="60072"/>
                  </a:cubicBezTo>
                  <a:cubicBezTo>
                    <a:pt x="46536" y="79255"/>
                    <a:pt x="46536" y="97727"/>
                    <a:pt x="46536" y="111936"/>
                  </a:cubicBezTo>
                  <a:cubicBezTo>
                    <a:pt x="46536" y="115489"/>
                    <a:pt x="46536" y="119041"/>
                    <a:pt x="46536" y="122593"/>
                  </a:cubicBezTo>
                  <a:cubicBezTo>
                    <a:pt x="46536" y="125435"/>
                    <a:pt x="46536" y="128987"/>
                    <a:pt x="46536" y="131829"/>
                  </a:cubicBezTo>
                  <a:cubicBezTo>
                    <a:pt x="45825" y="136803"/>
                    <a:pt x="42983" y="141065"/>
                    <a:pt x="38720" y="144618"/>
                  </a:cubicBezTo>
                  <a:cubicBezTo>
                    <a:pt x="35168" y="146749"/>
                    <a:pt x="30905" y="148170"/>
                    <a:pt x="27353" y="148170"/>
                  </a:cubicBezTo>
                  <a:cubicBezTo>
                    <a:pt x="28774" y="148170"/>
                    <a:pt x="29484" y="148170"/>
                    <a:pt x="30905" y="148170"/>
                  </a:cubicBezTo>
                  <a:cubicBezTo>
                    <a:pt x="34457" y="148170"/>
                    <a:pt x="37299" y="146749"/>
                    <a:pt x="40141" y="145328"/>
                  </a:cubicBezTo>
                  <a:cubicBezTo>
                    <a:pt x="44404" y="142486"/>
                    <a:pt x="47956" y="138223"/>
                    <a:pt x="48667" y="132540"/>
                  </a:cubicBezTo>
                  <a:cubicBezTo>
                    <a:pt x="49377" y="129698"/>
                    <a:pt x="49377" y="126146"/>
                    <a:pt x="49377" y="122593"/>
                  </a:cubicBezTo>
                  <a:cubicBezTo>
                    <a:pt x="49377" y="119041"/>
                    <a:pt x="49377" y="115489"/>
                    <a:pt x="49377" y="111936"/>
                  </a:cubicBezTo>
                  <a:cubicBezTo>
                    <a:pt x="49377" y="97017"/>
                    <a:pt x="49377" y="79255"/>
                    <a:pt x="49377" y="60072"/>
                  </a:cubicBezTo>
                  <a:cubicBezTo>
                    <a:pt x="49377" y="50126"/>
                    <a:pt x="49377" y="40180"/>
                    <a:pt x="49377" y="29523"/>
                  </a:cubicBezTo>
                  <a:cubicBezTo>
                    <a:pt x="50088" y="23839"/>
                    <a:pt x="47956" y="17445"/>
                    <a:pt x="44404" y="13182"/>
                  </a:cubicBezTo>
                  <a:cubicBezTo>
                    <a:pt x="40141" y="8209"/>
                    <a:pt x="34457" y="6077"/>
                    <a:pt x="28063" y="5367"/>
                  </a:cubicBezTo>
                  <a:cubicBezTo>
                    <a:pt x="15985" y="4656"/>
                    <a:pt x="6039" y="13892"/>
                    <a:pt x="5328" y="25970"/>
                  </a:cubicBezTo>
                  <a:cubicBezTo>
                    <a:pt x="5328" y="26681"/>
                    <a:pt x="5328" y="27391"/>
                    <a:pt x="5328" y="28102"/>
                  </a:cubicBezTo>
                  <a:cubicBezTo>
                    <a:pt x="5328" y="38759"/>
                    <a:pt x="5328" y="48705"/>
                    <a:pt x="5328" y="58652"/>
                  </a:cubicBezTo>
                  <a:cubicBezTo>
                    <a:pt x="5328" y="77834"/>
                    <a:pt x="5328" y="96306"/>
                    <a:pt x="5328" y="110515"/>
                  </a:cubicBezTo>
                  <a:cubicBezTo>
                    <a:pt x="5328" y="118330"/>
                    <a:pt x="5328" y="124725"/>
                    <a:pt x="5328" y="130408"/>
                  </a:cubicBezTo>
                  <a:cubicBezTo>
                    <a:pt x="6039" y="135382"/>
                    <a:pt x="8881" y="139644"/>
                    <a:pt x="13143" y="143197"/>
                  </a:cubicBezTo>
                  <a:cubicBezTo>
                    <a:pt x="15985" y="145328"/>
                    <a:pt x="18827" y="146749"/>
                    <a:pt x="22380" y="146749"/>
                  </a:cubicBezTo>
                  <a:cubicBezTo>
                    <a:pt x="26642" y="148170"/>
                    <a:pt x="28063" y="148170"/>
                    <a:pt x="28063" y="14817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: фигура 110">
              <a:extLst>
                <a:ext uri="{FF2B5EF4-FFF2-40B4-BE49-F238E27FC236}">
                  <a16:creationId xmlns:a16="http://schemas.microsoft.com/office/drawing/2014/main" id="{A4630D52-D0D4-8BEB-4732-356F8FA92106}"/>
                </a:ext>
              </a:extLst>
            </p:cNvPr>
            <p:cNvSpPr/>
            <p:nvPr/>
          </p:nvSpPr>
          <p:spPr>
            <a:xfrm>
              <a:off x="9336777" y="2892245"/>
              <a:ext cx="369441" cy="419173"/>
            </a:xfrm>
            <a:custGeom>
              <a:avLst/>
              <a:gdLst>
                <a:gd name="connsiteX0" fmla="*/ 171577 w 369440"/>
                <a:gd name="connsiteY0" fmla="*/ 63586 h 419173"/>
                <a:gd name="connsiteX1" fmla="*/ 216336 w 369440"/>
                <a:gd name="connsiteY1" fmla="*/ 119713 h 419173"/>
                <a:gd name="connsiteX2" fmla="*/ 216336 w 369440"/>
                <a:gd name="connsiteY2" fmla="*/ 23090 h 419173"/>
                <a:gd name="connsiteX3" fmla="*/ 357718 w 369440"/>
                <a:gd name="connsiteY3" fmla="*/ 23090 h 419173"/>
                <a:gd name="connsiteX4" fmla="*/ 370507 w 369440"/>
                <a:gd name="connsiteY4" fmla="*/ 290934 h 419173"/>
                <a:gd name="connsiteX5" fmla="*/ 353455 w 369440"/>
                <a:gd name="connsiteY5" fmla="*/ 362691 h 419173"/>
                <a:gd name="connsiteX6" fmla="*/ 249728 w 369440"/>
                <a:gd name="connsiteY6" fmla="*/ 416686 h 419173"/>
                <a:gd name="connsiteX7" fmla="*/ 216336 w 369440"/>
                <a:gd name="connsiteY7" fmla="*/ 396793 h 419173"/>
                <a:gd name="connsiteX8" fmla="*/ 172287 w 369440"/>
                <a:gd name="connsiteY8" fmla="*/ 347771 h 419173"/>
                <a:gd name="connsiteX9" fmla="*/ 5328 w 369440"/>
                <a:gd name="connsiteY9" fmla="*/ 70691 h 419173"/>
                <a:gd name="connsiteX10" fmla="*/ 114029 w 369440"/>
                <a:gd name="connsiteY10" fmla="*/ 5328 h 419173"/>
                <a:gd name="connsiteX11" fmla="*/ 171577 w 369440"/>
                <a:gd name="connsiteY11" fmla="*/ 63586 h 41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0" h="419173">
                  <a:moveTo>
                    <a:pt x="171577" y="63586"/>
                  </a:moveTo>
                  <a:lnTo>
                    <a:pt x="216336" y="119713"/>
                  </a:lnTo>
                  <a:lnTo>
                    <a:pt x="216336" y="23090"/>
                  </a:lnTo>
                  <a:lnTo>
                    <a:pt x="357718" y="23090"/>
                  </a:lnTo>
                  <a:cubicBezTo>
                    <a:pt x="357718" y="23090"/>
                    <a:pt x="373348" y="244044"/>
                    <a:pt x="370507" y="290934"/>
                  </a:cubicBezTo>
                  <a:cubicBezTo>
                    <a:pt x="366954" y="315801"/>
                    <a:pt x="361270" y="339246"/>
                    <a:pt x="353455" y="362691"/>
                  </a:cubicBezTo>
                  <a:cubicBezTo>
                    <a:pt x="339956" y="406030"/>
                    <a:pt x="293066" y="430896"/>
                    <a:pt x="249728" y="416686"/>
                  </a:cubicBezTo>
                  <a:cubicBezTo>
                    <a:pt x="236939" y="412424"/>
                    <a:pt x="225572" y="406030"/>
                    <a:pt x="216336" y="396793"/>
                  </a:cubicBezTo>
                  <a:cubicBezTo>
                    <a:pt x="200706" y="381163"/>
                    <a:pt x="185786" y="364823"/>
                    <a:pt x="172287" y="347771"/>
                  </a:cubicBezTo>
                  <a:cubicBezTo>
                    <a:pt x="109766" y="266779"/>
                    <a:pt x="5328" y="70691"/>
                    <a:pt x="5328" y="70691"/>
                  </a:cubicBezTo>
                  <a:lnTo>
                    <a:pt x="114029" y="5328"/>
                  </a:lnTo>
                  <a:lnTo>
                    <a:pt x="171577" y="63586"/>
                  </a:ln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:a16="http://schemas.microsoft.com/office/drawing/2014/main" id="{DADBFE29-D3A1-A273-E68C-4285BE755D17}"/>
                </a:ext>
              </a:extLst>
            </p:cNvPr>
            <p:cNvSpPr/>
            <p:nvPr/>
          </p:nvSpPr>
          <p:spPr>
            <a:xfrm>
              <a:off x="9493789" y="2939753"/>
              <a:ext cx="149197" cy="163406"/>
            </a:xfrm>
            <a:custGeom>
              <a:avLst/>
              <a:gdLst>
                <a:gd name="connsiteX0" fmla="*/ 5328 w 149197"/>
                <a:gd name="connsiteY0" fmla="*/ 5421 h 163406"/>
                <a:gd name="connsiteX1" fmla="*/ 23800 w 149197"/>
                <a:gd name="connsiteY1" fmla="*/ 30288 h 163406"/>
                <a:gd name="connsiteX2" fmla="*/ 70691 w 149197"/>
                <a:gd name="connsiteY2" fmla="*/ 87835 h 163406"/>
                <a:gd name="connsiteX3" fmla="*/ 121134 w 149197"/>
                <a:gd name="connsiteY3" fmla="*/ 142541 h 163406"/>
                <a:gd name="connsiteX4" fmla="*/ 145289 w 149197"/>
                <a:gd name="connsiteY4" fmla="*/ 161723 h 163406"/>
                <a:gd name="connsiteX5" fmla="*/ 124687 w 149197"/>
                <a:gd name="connsiteY5" fmla="*/ 138988 h 163406"/>
                <a:gd name="connsiteX6" fmla="*/ 75664 w 149197"/>
                <a:gd name="connsiteY6" fmla="*/ 83572 h 163406"/>
                <a:gd name="connsiteX7" fmla="*/ 5328 w 149197"/>
                <a:gd name="connsiteY7" fmla="*/ 5421 h 16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197" h="163406">
                  <a:moveTo>
                    <a:pt x="5328" y="5421"/>
                  </a:moveTo>
                  <a:cubicBezTo>
                    <a:pt x="10301" y="14657"/>
                    <a:pt x="16696" y="22472"/>
                    <a:pt x="23800" y="30288"/>
                  </a:cubicBezTo>
                  <a:cubicBezTo>
                    <a:pt x="36589" y="45207"/>
                    <a:pt x="52219" y="65100"/>
                    <a:pt x="70691" y="87835"/>
                  </a:cubicBezTo>
                  <a:cubicBezTo>
                    <a:pt x="89163" y="110570"/>
                    <a:pt x="107635" y="129042"/>
                    <a:pt x="121134" y="142541"/>
                  </a:cubicBezTo>
                  <a:cubicBezTo>
                    <a:pt x="128239" y="150356"/>
                    <a:pt x="136054" y="156750"/>
                    <a:pt x="145289" y="161723"/>
                  </a:cubicBezTo>
                  <a:cubicBezTo>
                    <a:pt x="138896" y="153908"/>
                    <a:pt x="131791" y="146093"/>
                    <a:pt x="124687" y="138988"/>
                  </a:cubicBezTo>
                  <a:cubicBezTo>
                    <a:pt x="111898" y="125490"/>
                    <a:pt x="94847" y="105597"/>
                    <a:pt x="75664" y="83572"/>
                  </a:cubicBezTo>
                  <a:cubicBezTo>
                    <a:pt x="38720" y="38103"/>
                    <a:pt x="6749" y="3290"/>
                    <a:pt x="5328" y="5421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: фигура 112">
              <a:extLst>
                <a:ext uri="{FF2B5EF4-FFF2-40B4-BE49-F238E27FC236}">
                  <a16:creationId xmlns:a16="http://schemas.microsoft.com/office/drawing/2014/main" id="{B07CD4AF-2C91-BFF5-5093-6B1251F614D7}"/>
                </a:ext>
              </a:extLst>
            </p:cNvPr>
            <p:cNvSpPr/>
            <p:nvPr/>
          </p:nvSpPr>
          <p:spPr>
            <a:xfrm>
              <a:off x="9814685" y="1443559"/>
              <a:ext cx="461801" cy="980439"/>
            </a:xfrm>
            <a:custGeom>
              <a:avLst/>
              <a:gdLst>
                <a:gd name="connsiteX0" fmla="*/ 453153 w 461800"/>
                <a:gd name="connsiteY0" fmla="*/ 251911 h 980438"/>
                <a:gd name="connsiteX1" fmla="*/ 459548 w 461800"/>
                <a:gd name="connsiteY1" fmla="*/ 764865 h 980438"/>
                <a:gd name="connsiteX2" fmla="*/ 306088 w 461800"/>
                <a:gd name="connsiteY2" fmla="*/ 975873 h 980438"/>
                <a:gd name="connsiteX3" fmla="*/ 306088 w 461800"/>
                <a:gd name="connsiteY3" fmla="*/ 975873 h 980438"/>
                <a:gd name="connsiteX4" fmla="*/ 154049 w 461800"/>
                <a:gd name="connsiteY4" fmla="*/ 768418 h 980438"/>
                <a:gd name="connsiteX5" fmla="*/ 152628 w 461800"/>
                <a:gd name="connsiteY5" fmla="*/ 693819 h 980438"/>
                <a:gd name="connsiteX6" fmla="*/ 10535 w 461800"/>
                <a:gd name="connsiteY6" fmla="*/ 553858 h 980438"/>
                <a:gd name="connsiteX7" fmla="*/ 5562 w 461800"/>
                <a:gd name="connsiteY7" fmla="*/ 244807 h 980438"/>
                <a:gd name="connsiteX8" fmla="*/ 230069 w 461800"/>
                <a:gd name="connsiteY8" fmla="*/ 6091 h 980438"/>
                <a:gd name="connsiteX9" fmla="*/ 242857 w 461800"/>
                <a:gd name="connsiteY9" fmla="*/ 5381 h 980438"/>
                <a:gd name="connsiteX10" fmla="*/ 453153 w 461800"/>
                <a:gd name="connsiteY10" fmla="*/ 251911 h 98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800" h="980438">
                  <a:moveTo>
                    <a:pt x="453153" y="251911"/>
                  </a:moveTo>
                  <a:lnTo>
                    <a:pt x="459548" y="764865"/>
                  </a:lnTo>
                  <a:cubicBezTo>
                    <a:pt x="460969" y="852252"/>
                    <a:pt x="444628" y="980136"/>
                    <a:pt x="306088" y="975873"/>
                  </a:cubicBezTo>
                  <a:lnTo>
                    <a:pt x="306088" y="975873"/>
                  </a:lnTo>
                  <a:cubicBezTo>
                    <a:pt x="186730" y="963085"/>
                    <a:pt x="154759" y="850121"/>
                    <a:pt x="154049" y="768418"/>
                  </a:cubicBezTo>
                  <a:cubicBezTo>
                    <a:pt x="154049" y="730053"/>
                    <a:pt x="153338" y="697372"/>
                    <a:pt x="152628" y="693819"/>
                  </a:cubicBezTo>
                  <a:cubicBezTo>
                    <a:pt x="152628" y="693819"/>
                    <a:pt x="21903" y="683162"/>
                    <a:pt x="10535" y="553858"/>
                  </a:cubicBezTo>
                  <a:cubicBezTo>
                    <a:pt x="5562" y="491337"/>
                    <a:pt x="4851" y="362033"/>
                    <a:pt x="5562" y="244807"/>
                  </a:cubicBezTo>
                  <a:cubicBezTo>
                    <a:pt x="6273" y="119055"/>
                    <a:pt x="104316" y="14617"/>
                    <a:pt x="230069" y="6091"/>
                  </a:cubicBezTo>
                  <a:lnTo>
                    <a:pt x="242857" y="5381"/>
                  </a:lnTo>
                  <a:cubicBezTo>
                    <a:pt x="377844" y="2539"/>
                    <a:pt x="455285" y="116213"/>
                    <a:pt x="453153" y="251911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: фигура 113">
              <a:extLst>
                <a:ext uri="{FF2B5EF4-FFF2-40B4-BE49-F238E27FC236}">
                  <a16:creationId xmlns:a16="http://schemas.microsoft.com/office/drawing/2014/main" id="{DCF8108F-8550-74A7-B909-3379542E0186}"/>
                </a:ext>
              </a:extLst>
            </p:cNvPr>
            <p:cNvSpPr/>
            <p:nvPr/>
          </p:nvSpPr>
          <p:spPr>
            <a:xfrm>
              <a:off x="9962694" y="2068819"/>
              <a:ext cx="170511" cy="99465"/>
            </a:xfrm>
            <a:custGeom>
              <a:avLst/>
              <a:gdLst>
                <a:gd name="connsiteX0" fmla="*/ 5328 w 170511"/>
                <a:gd name="connsiteY0" fmla="*/ 67849 h 99464"/>
                <a:gd name="connsiteX1" fmla="*/ 170156 w 170511"/>
                <a:gd name="connsiteY1" fmla="*/ 5328 h 99464"/>
                <a:gd name="connsiteX2" fmla="*/ 6039 w 170511"/>
                <a:gd name="connsiteY2" fmla="*/ 100530 h 99464"/>
                <a:gd name="connsiteX3" fmla="*/ 5328 w 170511"/>
                <a:gd name="connsiteY3" fmla="*/ 67849 h 9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511" h="99464">
                  <a:moveTo>
                    <a:pt x="5328" y="67849"/>
                  </a:moveTo>
                  <a:cubicBezTo>
                    <a:pt x="65008" y="62876"/>
                    <a:pt x="121845" y="41562"/>
                    <a:pt x="170156" y="5328"/>
                  </a:cubicBezTo>
                  <a:cubicBezTo>
                    <a:pt x="170156" y="5328"/>
                    <a:pt x="136054" y="102662"/>
                    <a:pt x="6039" y="100530"/>
                  </a:cubicBezTo>
                  <a:lnTo>
                    <a:pt x="5328" y="67849"/>
                  </a:ln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: фигура 114">
              <a:extLst>
                <a:ext uri="{FF2B5EF4-FFF2-40B4-BE49-F238E27FC236}">
                  <a16:creationId xmlns:a16="http://schemas.microsoft.com/office/drawing/2014/main" id="{ADB33A9E-FE2F-8734-D605-B5912F078393}"/>
                </a:ext>
              </a:extLst>
            </p:cNvPr>
            <p:cNvSpPr/>
            <p:nvPr/>
          </p:nvSpPr>
          <p:spPr>
            <a:xfrm>
              <a:off x="10036162" y="1712877"/>
              <a:ext cx="85256" cy="28419"/>
            </a:xfrm>
            <a:custGeom>
              <a:avLst/>
              <a:gdLst>
                <a:gd name="connsiteX0" fmla="*/ 5749 w 85255"/>
                <a:gd name="connsiteY0" fmla="*/ 28063 h 28418"/>
                <a:gd name="connsiteX1" fmla="*/ 44825 w 85255"/>
                <a:gd name="connsiteY1" fmla="*/ 18117 h 28418"/>
                <a:gd name="connsiteX2" fmla="*/ 84611 w 85255"/>
                <a:gd name="connsiteY2" fmla="*/ 25221 h 28418"/>
                <a:gd name="connsiteX3" fmla="*/ 76085 w 85255"/>
                <a:gd name="connsiteY3" fmla="*/ 14565 h 28418"/>
                <a:gd name="connsiteX4" fmla="*/ 44115 w 85255"/>
                <a:gd name="connsiteY4" fmla="*/ 5328 h 28418"/>
                <a:gd name="connsiteX5" fmla="*/ 12854 w 85255"/>
                <a:gd name="connsiteY5" fmla="*/ 16696 h 28418"/>
                <a:gd name="connsiteX6" fmla="*/ 5749 w 85255"/>
                <a:gd name="connsiteY6" fmla="*/ 28063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55" h="28418">
                  <a:moveTo>
                    <a:pt x="5749" y="28063"/>
                  </a:moveTo>
                  <a:cubicBezTo>
                    <a:pt x="8591" y="30905"/>
                    <a:pt x="23511" y="18827"/>
                    <a:pt x="44825" y="18117"/>
                  </a:cubicBezTo>
                  <a:cubicBezTo>
                    <a:pt x="66849" y="17406"/>
                    <a:pt x="82479" y="28063"/>
                    <a:pt x="84611" y="25221"/>
                  </a:cubicBezTo>
                  <a:cubicBezTo>
                    <a:pt x="87453" y="22380"/>
                    <a:pt x="83190" y="19538"/>
                    <a:pt x="76085" y="14565"/>
                  </a:cubicBezTo>
                  <a:cubicBezTo>
                    <a:pt x="66849" y="8170"/>
                    <a:pt x="55482" y="5328"/>
                    <a:pt x="44115" y="5328"/>
                  </a:cubicBezTo>
                  <a:cubicBezTo>
                    <a:pt x="32747" y="5328"/>
                    <a:pt x="22090" y="9591"/>
                    <a:pt x="12854" y="16696"/>
                  </a:cubicBezTo>
                  <a:cubicBezTo>
                    <a:pt x="6460" y="22380"/>
                    <a:pt x="4328" y="27353"/>
                    <a:pt x="5749" y="2806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: фигура 115">
              <a:extLst>
                <a:ext uri="{FF2B5EF4-FFF2-40B4-BE49-F238E27FC236}">
                  <a16:creationId xmlns:a16="http://schemas.microsoft.com/office/drawing/2014/main" id="{BA5BBAE8-AAE2-B621-BF9A-7F788A873121}"/>
                </a:ext>
              </a:extLst>
            </p:cNvPr>
            <p:cNvSpPr/>
            <p:nvPr/>
          </p:nvSpPr>
          <p:spPr>
            <a:xfrm>
              <a:off x="10025216" y="1771090"/>
              <a:ext cx="42628" cy="42628"/>
            </a:xfrm>
            <a:custGeom>
              <a:avLst/>
              <a:gdLst>
                <a:gd name="connsiteX0" fmla="*/ 5328 w 42627"/>
                <a:gd name="connsiteY0" fmla="*/ 22425 h 42627"/>
                <a:gd name="connsiteX1" fmla="*/ 23090 w 42627"/>
                <a:gd name="connsiteY1" fmla="*/ 38765 h 42627"/>
                <a:gd name="connsiteX2" fmla="*/ 40140 w 42627"/>
                <a:gd name="connsiteY2" fmla="*/ 22425 h 42627"/>
                <a:gd name="connsiteX3" fmla="*/ 40140 w 42627"/>
                <a:gd name="connsiteY3" fmla="*/ 21714 h 42627"/>
                <a:gd name="connsiteX4" fmla="*/ 22379 w 42627"/>
                <a:gd name="connsiteY4" fmla="*/ 5373 h 42627"/>
                <a:gd name="connsiteX5" fmla="*/ 5328 w 42627"/>
                <a:gd name="connsiteY5" fmla="*/ 22425 h 42627"/>
                <a:gd name="connsiteX6" fmla="*/ 5328 w 42627"/>
                <a:gd name="connsiteY6" fmla="*/ 22425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27" h="42627">
                  <a:moveTo>
                    <a:pt x="5328" y="22425"/>
                  </a:moveTo>
                  <a:cubicBezTo>
                    <a:pt x="6039" y="31661"/>
                    <a:pt x="13854" y="39476"/>
                    <a:pt x="23090" y="38765"/>
                  </a:cubicBezTo>
                  <a:cubicBezTo>
                    <a:pt x="32326" y="38765"/>
                    <a:pt x="40140" y="31661"/>
                    <a:pt x="40140" y="22425"/>
                  </a:cubicBezTo>
                  <a:cubicBezTo>
                    <a:pt x="40140" y="22425"/>
                    <a:pt x="40140" y="22425"/>
                    <a:pt x="40140" y="21714"/>
                  </a:cubicBezTo>
                  <a:cubicBezTo>
                    <a:pt x="39430" y="12478"/>
                    <a:pt x="31615" y="4663"/>
                    <a:pt x="22379" y="5373"/>
                  </a:cubicBezTo>
                  <a:cubicBezTo>
                    <a:pt x="12433" y="5373"/>
                    <a:pt x="5328" y="12478"/>
                    <a:pt x="5328" y="22425"/>
                  </a:cubicBezTo>
                  <a:cubicBezTo>
                    <a:pt x="5328" y="21714"/>
                    <a:pt x="5328" y="22425"/>
                    <a:pt x="5328" y="2242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: фигура 116">
              <a:extLst>
                <a:ext uri="{FF2B5EF4-FFF2-40B4-BE49-F238E27FC236}">
                  <a16:creationId xmlns:a16="http://schemas.microsoft.com/office/drawing/2014/main" id="{88CFB7DC-85E0-6414-CF61-D55DE976D383}"/>
                </a:ext>
              </a:extLst>
            </p:cNvPr>
            <p:cNvSpPr/>
            <p:nvPr/>
          </p:nvSpPr>
          <p:spPr>
            <a:xfrm>
              <a:off x="9931211" y="1719973"/>
              <a:ext cx="56837" cy="177616"/>
            </a:xfrm>
            <a:custGeom>
              <a:avLst/>
              <a:gdLst>
                <a:gd name="connsiteX0" fmla="*/ 56705 w 56837"/>
                <a:gd name="connsiteY0" fmla="*/ 171585 h 177615"/>
                <a:gd name="connsiteX1" fmla="*/ 24023 w 56837"/>
                <a:gd name="connsiteY1" fmla="*/ 168033 h 177615"/>
                <a:gd name="connsiteX2" fmla="*/ 12656 w 56837"/>
                <a:gd name="connsiteY2" fmla="*/ 163770 h 177615"/>
                <a:gd name="connsiteX3" fmla="*/ 14788 w 56837"/>
                <a:gd name="connsiteY3" fmla="*/ 148850 h 177615"/>
                <a:gd name="connsiteX4" fmla="*/ 27575 w 56837"/>
                <a:gd name="connsiteY4" fmla="*/ 109064 h 177615"/>
                <a:gd name="connsiteX5" fmla="*/ 53863 w 56837"/>
                <a:gd name="connsiteY5" fmla="*/ 5337 h 177615"/>
                <a:gd name="connsiteX6" fmla="*/ 19050 w 56837"/>
                <a:gd name="connsiteY6" fmla="*/ 106222 h 177615"/>
                <a:gd name="connsiteX7" fmla="*/ 7683 w 56837"/>
                <a:gd name="connsiteY7" fmla="*/ 146008 h 177615"/>
                <a:gd name="connsiteX8" fmla="*/ 6262 w 56837"/>
                <a:gd name="connsiteY8" fmla="*/ 165901 h 177615"/>
                <a:gd name="connsiteX9" fmla="*/ 14788 w 56837"/>
                <a:gd name="connsiteY9" fmla="*/ 173006 h 177615"/>
                <a:gd name="connsiteX10" fmla="*/ 23313 w 56837"/>
                <a:gd name="connsiteY10" fmla="*/ 173006 h 177615"/>
                <a:gd name="connsiteX11" fmla="*/ 56705 w 56837"/>
                <a:gd name="connsiteY11" fmla="*/ 171585 h 17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837" h="177615">
                  <a:moveTo>
                    <a:pt x="56705" y="171585"/>
                  </a:moveTo>
                  <a:cubicBezTo>
                    <a:pt x="46048" y="168743"/>
                    <a:pt x="35391" y="168033"/>
                    <a:pt x="24023" y="168033"/>
                  </a:cubicBezTo>
                  <a:cubicBezTo>
                    <a:pt x="19050" y="168033"/>
                    <a:pt x="14077" y="167322"/>
                    <a:pt x="12656" y="163770"/>
                  </a:cubicBezTo>
                  <a:cubicBezTo>
                    <a:pt x="11946" y="158797"/>
                    <a:pt x="12656" y="153113"/>
                    <a:pt x="14788" y="148850"/>
                  </a:cubicBezTo>
                  <a:cubicBezTo>
                    <a:pt x="18340" y="136062"/>
                    <a:pt x="22603" y="123274"/>
                    <a:pt x="27575" y="109064"/>
                  </a:cubicBezTo>
                  <a:cubicBezTo>
                    <a:pt x="44627" y="52227"/>
                    <a:pt x="55994" y="6047"/>
                    <a:pt x="53863" y="5337"/>
                  </a:cubicBezTo>
                  <a:cubicBezTo>
                    <a:pt x="51731" y="4626"/>
                    <a:pt x="36101" y="50096"/>
                    <a:pt x="19050" y="106222"/>
                  </a:cubicBezTo>
                  <a:cubicBezTo>
                    <a:pt x="14788" y="120432"/>
                    <a:pt x="11235" y="133220"/>
                    <a:pt x="7683" y="146008"/>
                  </a:cubicBezTo>
                  <a:cubicBezTo>
                    <a:pt x="4841" y="152402"/>
                    <a:pt x="4841" y="159507"/>
                    <a:pt x="6262" y="165901"/>
                  </a:cubicBezTo>
                  <a:cubicBezTo>
                    <a:pt x="7683" y="169454"/>
                    <a:pt x="11235" y="172295"/>
                    <a:pt x="14788" y="173006"/>
                  </a:cubicBezTo>
                  <a:cubicBezTo>
                    <a:pt x="17630" y="173716"/>
                    <a:pt x="20471" y="173716"/>
                    <a:pt x="23313" y="173006"/>
                  </a:cubicBezTo>
                  <a:cubicBezTo>
                    <a:pt x="35391" y="174427"/>
                    <a:pt x="46048" y="173716"/>
                    <a:pt x="56705" y="17158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: фигура 117">
              <a:extLst>
                <a:ext uri="{FF2B5EF4-FFF2-40B4-BE49-F238E27FC236}">
                  <a16:creationId xmlns:a16="http://schemas.microsoft.com/office/drawing/2014/main" id="{E6450CEA-D28D-FEC6-0071-2B634774754B}"/>
                </a:ext>
              </a:extLst>
            </p:cNvPr>
            <p:cNvSpPr/>
            <p:nvPr/>
          </p:nvSpPr>
          <p:spPr>
            <a:xfrm>
              <a:off x="10045729" y="1627471"/>
              <a:ext cx="85256" cy="28419"/>
            </a:xfrm>
            <a:custGeom>
              <a:avLst/>
              <a:gdLst>
                <a:gd name="connsiteX0" fmla="*/ 5418 w 85255"/>
                <a:gd name="connsiteY0" fmla="*/ 21820 h 28418"/>
                <a:gd name="connsiteX1" fmla="*/ 45205 w 85255"/>
                <a:gd name="connsiteY1" fmla="*/ 23951 h 28418"/>
                <a:gd name="connsiteX2" fmla="*/ 84990 w 85255"/>
                <a:gd name="connsiteY2" fmla="*/ 24661 h 28418"/>
                <a:gd name="connsiteX3" fmla="*/ 75754 w 85255"/>
                <a:gd name="connsiteY3" fmla="*/ 14005 h 28418"/>
                <a:gd name="connsiteX4" fmla="*/ 14654 w 85255"/>
                <a:gd name="connsiteY4" fmla="*/ 11163 h 28418"/>
                <a:gd name="connsiteX5" fmla="*/ 5418 w 85255"/>
                <a:gd name="connsiteY5" fmla="*/ 21820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55" h="28418">
                  <a:moveTo>
                    <a:pt x="5418" y="21820"/>
                  </a:moveTo>
                  <a:cubicBezTo>
                    <a:pt x="7550" y="26793"/>
                    <a:pt x="24601" y="23241"/>
                    <a:pt x="45205" y="23951"/>
                  </a:cubicBezTo>
                  <a:cubicBezTo>
                    <a:pt x="65807" y="25372"/>
                    <a:pt x="82859" y="29635"/>
                    <a:pt x="84990" y="24661"/>
                  </a:cubicBezTo>
                  <a:cubicBezTo>
                    <a:pt x="86411" y="22530"/>
                    <a:pt x="82859" y="18267"/>
                    <a:pt x="75754" y="14005"/>
                  </a:cubicBezTo>
                  <a:cubicBezTo>
                    <a:pt x="56572" y="3348"/>
                    <a:pt x="33837" y="2637"/>
                    <a:pt x="14654" y="11163"/>
                  </a:cubicBezTo>
                  <a:cubicBezTo>
                    <a:pt x="8260" y="15426"/>
                    <a:pt x="4708" y="19688"/>
                    <a:pt x="5418" y="2182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: фигура 118">
              <a:extLst>
                <a:ext uri="{FF2B5EF4-FFF2-40B4-BE49-F238E27FC236}">
                  <a16:creationId xmlns:a16="http://schemas.microsoft.com/office/drawing/2014/main" id="{42F2C70F-AF5F-D927-E051-3BE9279A2BD9}"/>
                </a:ext>
              </a:extLst>
            </p:cNvPr>
            <p:cNvSpPr/>
            <p:nvPr/>
          </p:nvSpPr>
          <p:spPr>
            <a:xfrm>
              <a:off x="9840405" y="1658746"/>
              <a:ext cx="85256" cy="28419"/>
            </a:xfrm>
            <a:custGeom>
              <a:avLst/>
              <a:gdLst>
                <a:gd name="connsiteX0" fmla="*/ 5418 w 85255"/>
                <a:gd name="connsiteY0" fmla="*/ 22516 h 28418"/>
                <a:gd name="connsiteX1" fmla="*/ 45204 w 85255"/>
                <a:gd name="connsiteY1" fmla="*/ 21095 h 28418"/>
                <a:gd name="connsiteX2" fmla="*/ 84990 w 85255"/>
                <a:gd name="connsiteY2" fmla="*/ 18963 h 28418"/>
                <a:gd name="connsiteX3" fmla="*/ 75043 w 85255"/>
                <a:gd name="connsiteY3" fmla="*/ 10438 h 28418"/>
                <a:gd name="connsiteX4" fmla="*/ 44494 w 85255"/>
                <a:gd name="connsiteY4" fmla="*/ 5465 h 28418"/>
                <a:gd name="connsiteX5" fmla="*/ 14654 w 85255"/>
                <a:gd name="connsiteY5" fmla="*/ 13280 h 28418"/>
                <a:gd name="connsiteX6" fmla="*/ 5418 w 85255"/>
                <a:gd name="connsiteY6" fmla="*/ 22516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55" h="28418">
                  <a:moveTo>
                    <a:pt x="5418" y="22516"/>
                  </a:moveTo>
                  <a:cubicBezTo>
                    <a:pt x="7549" y="26068"/>
                    <a:pt x="24600" y="22516"/>
                    <a:pt x="45204" y="21095"/>
                  </a:cubicBezTo>
                  <a:cubicBezTo>
                    <a:pt x="65808" y="19674"/>
                    <a:pt x="82858" y="23226"/>
                    <a:pt x="84990" y="18963"/>
                  </a:cubicBezTo>
                  <a:cubicBezTo>
                    <a:pt x="85700" y="16832"/>
                    <a:pt x="82148" y="13280"/>
                    <a:pt x="75043" y="10438"/>
                  </a:cubicBezTo>
                  <a:cubicBezTo>
                    <a:pt x="65096" y="6886"/>
                    <a:pt x="55151" y="4754"/>
                    <a:pt x="44494" y="5465"/>
                  </a:cubicBezTo>
                  <a:cubicBezTo>
                    <a:pt x="33837" y="5465"/>
                    <a:pt x="23890" y="8306"/>
                    <a:pt x="14654" y="13280"/>
                  </a:cubicBezTo>
                  <a:cubicBezTo>
                    <a:pt x="8259" y="16832"/>
                    <a:pt x="4707" y="21095"/>
                    <a:pt x="5418" y="2251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: фигура 119">
              <a:extLst>
                <a:ext uri="{FF2B5EF4-FFF2-40B4-BE49-F238E27FC236}">
                  <a16:creationId xmlns:a16="http://schemas.microsoft.com/office/drawing/2014/main" id="{C103728F-1AED-1205-A2C3-DCE65537E2A2}"/>
                </a:ext>
              </a:extLst>
            </p:cNvPr>
            <p:cNvSpPr/>
            <p:nvPr/>
          </p:nvSpPr>
          <p:spPr>
            <a:xfrm>
              <a:off x="10258957" y="1779526"/>
              <a:ext cx="99465" cy="142093"/>
            </a:xfrm>
            <a:custGeom>
              <a:avLst/>
              <a:gdLst>
                <a:gd name="connsiteX0" fmla="*/ 5328 w 99464"/>
                <a:gd name="connsiteY0" fmla="*/ 11857 h 142092"/>
                <a:gd name="connsiteX1" fmla="*/ 96268 w 99464"/>
                <a:gd name="connsiteY1" fmla="*/ 67273 h 142092"/>
                <a:gd name="connsiteX2" fmla="*/ 9592 w 99464"/>
                <a:gd name="connsiteY2" fmla="*/ 139030 h 142092"/>
                <a:gd name="connsiteX3" fmla="*/ 5328 w 99464"/>
                <a:gd name="connsiteY3" fmla="*/ 11857 h 14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64" h="142092">
                  <a:moveTo>
                    <a:pt x="5328" y="11857"/>
                  </a:moveTo>
                  <a:cubicBezTo>
                    <a:pt x="7460" y="10436"/>
                    <a:pt x="92716" y="-20825"/>
                    <a:pt x="96268" y="67273"/>
                  </a:cubicBezTo>
                  <a:cubicBezTo>
                    <a:pt x="99820" y="155370"/>
                    <a:pt x="10302" y="141161"/>
                    <a:pt x="9592" y="139030"/>
                  </a:cubicBezTo>
                  <a:cubicBezTo>
                    <a:pt x="9592" y="136898"/>
                    <a:pt x="5328" y="11857"/>
                    <a:pt x="5328" y="11857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: фигура 120">
              <a:extLst>
                <a:ext uri="{FF2B5EF4-FFF2-40B4-BE49-F238E27FC236}">
                  <a16:creationId xmlns:a16="http://schemas.microsoft.com/office/drawing/2014/main" id="{4480F7BA-9AC5-5E01-4949-38889A977FC9}"/>
                </a:ext>
              </a:extLst>
            </p:cNvPr>
            <p:cNvSpPr/>
            <p:nvPr/>
          </p:nvSpPr>
          <p:spPr>
            <a:xfrm>
              <a:off x="10288797" y="1807368"/>
              <a:ext cx="42628" cy="85256"/>
            </a:xfrm>
            <a:custGeom>
              <a:avLst/>
              <a:gdLst>
                <a:gd name="connsiteX0" fmla="*/ 5328 w 42627"/>
                <a:gd name="connsiteY0" fmla="*/ 76375 h 85255"/>
                <a:gd name="connsiteX1" fmla="*/ 9591 w 42627"/>
                <a:gd name="connsiteY1" fmla="*/ 78506 h 85255"/>
                <a:gd name="connsiteX2" fmla="*/ 20958 w 42627"/>
                <a:gd name="connsiteY2" fmla="*/ 78506 h 85255"/>
                <a:gd name="connsiteX3" fmla="*/ 37299 w 42627"/>
                <a:gd name="connsiteY3" fmla="*/ 43693 h 85255"/>
                <a:gd name="connsiteX4" fmla="*/ 32326 w 42627"/>
                <a:gd name="connsiteY4" fmla="*/ 21669 h 85255"/>
                <a:gd name="connsiteX5" fmla="*/ 19538 w 42627"/>
                <a:gd name="connsiteY5" fmla="*/ 10302 h 85255"/>
                <a:gd name="connsiteX6" fmla="*/ 10301 w 42627"/>
                <a:gd name="connsiteY6" fmla="*/ 14565 h 85255"/>
                <a:gd name="connsiteX7" fmla="*/ 9591 w 42627"/>
                <a:gd name="connsiteY7" fmla="*/ 18827 h 85255"/>
                <a:gd name="connsiteX8" fmla="*/ 8170 w 42627"/>
                <a:gd name="connsiteY8" fmla="*/ 13854 h 85255"/>
                <a:gd name="connsiteX9" fmla="*/ 11723 w 42627"/>
                <a:gd name="connsiteY9" fmla="*/ 8170 h 85255"/>
                <a:gd name="connsiteX10" fmla="*/ 20248 w 42627"/>
                <a:gd name="connsiteY10" fmla="*/ 5328 h 85255"/>
                <a:gd name="connsiteX11" fmla="*/ 37299 w 42627"/>
                <a:gd name="connsiteY11" fmla="*/ 18117 h 85255"/>
                <a:gd name="connsiteX12" fmla="*/ 43694 w 42627"/>
                <a:gd name="connsiteY12" fmla="*/ 42983 h 85255"/>
                <a:gd name="connsiteX13" fmla="*/ 23090 w 42627"/>
                <a:gd name="connsiteY13" fmla="*/ 82058 h 85255"/>
                <a:gd name="connsiteX14" fmla="*/ 8881 w 42627"/>
                <a:gd name="connsiteY14" fmla="*/ 80638 h 85255"/>
                <a:gd name="connsiteX15" fmla="*/ 5328 w 42627"/>
                <a:gd name="connsiteY15" fmla="*/ 76375 h 8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627" h="85255">
                  <a:moveTo>
                    <a:pt x="5328" y="76375"/>
                  </a:moveTo>
                  <a:cubicBezTo>
                    <a:pt x="5328" y="76375"/>
                    <a:pt x="6749" y="77085"/>
                    <a:pt x="9591" y="78506"/>
                  </a:cubicBezTo>
                  <a:cubicBezTo>
                    <a:pt x="13143" y="79927"/>
                    <a:pt x="17406" y="79927"/>
                    <a:pt x="20958" y="78506"/>
                  </a:cubicBezTo>
                  <a:cubicBezTo>
                    <a:pt x="32326" y="70691"/>
                    <a:pt x="38720" y="57192"/>
                    <a:pt x="37299" y="43693"/>
                  </a:cubicBezTo>
                  <a:cubicBezTo>
                    <a:pt x="37299" y="35878"/>
                    <a:pt x="35168" y="28774"/>
                    <a:pt x="32326" y="21669"/>
                  </a:cubicBezTo>
                  <a:cubicBezTo>
                    <a:pt x="30195" y="15985"/>
                    <a:pt x="25932" y="11723"/>
                    <a:pt x="19538" y="10302"/>
                  </a:cubicBezTo>
                  <a:cubicBezTo>
                    <a:pt x="15985" y="9591"/>
                    <a:pt x="11723" y="11012"/>
                    <a:pt x="10301" y="14565"/>
                  </a:cubicBezTo>
                  <a:cubicBezTo>
                    <a:pt x="8881" y="17406"/>
                    <a:pt x="10301" y="18827"/>
                    <a:pt x="9591" y="18827"/>
                  </a:cubicBezTo>
                  <a:cubicBezTo>
                    <a:pt x="8881" y="18827"/>
                    <a:pt x="7459" y="17406"/>
                    <a:pt x="8170" y="13854"/>
                  </a:cubicBezTo>
                  <a:cubicBezTo>
                    <a:pt x="8881" y="11723"/>
                    <a:pt x="9591" y="9591"/>
                    <a:pt x="11723" y="8170"/>
                  </a:cubicBezTo>
                  <a:cubicBezTo>
                    <a:pt x="13854" y="6039"/>
                    <a:pt x="16696" y="5328"/>
                    <a:pt x="20248" y="5328"/>
                  </a:cubicBezTo>
                  <a:cubicBezTo>
                    <a:pt x="28063" y="6749"/>
                    <a:pt x="33747" y="11723"/>
                    <a:pt x="37299" y="18117"/>
                  </a:cubicBezTo>
                  <a:cubicBezTo>
                    <a:pt x="41562" y="25932"/>
                    <a:pt x="43694" y="34457"/>
                    <a:pt x="43694" y="42983"/>
                  </a:cubicBezTo>
                  <a:cubicBezTo>
                    <a:pt x="43694" y="60745"/>
                    <a:pt x="35168" y="77796"/>
                    <a:pt x="23090" y="82058"/>
                  </a:cubicBezTo>
                  <a:cubicBezTo>
                    <a:pt x="18116" y="83479"/>
                    <a:pt x="13143" y="82769"/>
                    <a:pt x="8881" y="80638"/>
                  </a:cubicBezTo>
                  <a:cubicBezTo>
                    <a:pt x="6039" y="79217"/>
                    <a:pt x="5328" y="76375"/>
                    <a:pt x="5328" y="76375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: фигура 121">
              <a:extLst>
                <a:ext uri="{FF2B5EF4-FFF2-40B4-BE49-F238E27FC236}">
                  <a16:creationId xmlns:a16="http://schemas.microsoft.com/office/drawing/2014/main" id="{7A3607B9-666A-EDD9-D9B6-303DB6465DBB}"/>
                </a:ext>
              </a:extLst>
            </p:cNvPr>
            <p:cNvSpPr/>
            <p:nvPr/>
          </p:nvSpPr>
          <p:spPr>
            <a:xfrm>
              <a:off x="10003169" y="1890415"/>
              <a:ext cx="56837" cy="63942"/>
            </a:xfrm>
            <a:custGeom>
              <a:avLst/>
              <a:gdLst>
                <a:gd name="connsiteX0" fmla="*/ 5350 w 56837"/>
                <a:gd name="connsiteY0" fmla="*/ 62243 h 63941"/>
                <a:gd name="connsiteX1" fmla="*/ 33768 w 56837"/>
                <a:gd name="connsiteY1" fmla="*/ 38087 h 63941"/>
                <a:gd name="connsiteX2" fmla="*/ 46557 w 56837"/>
                <a:gd name="connsiteY2" fmla="*/ 15352 h 63941"/>
                <a:gd name="connsiteX3" fmla="*/ 52241 w 56837"/>
                <a:gd name="connsiteY3" fmla="*/ 5406 h 63941"/>
                <a:gd name="connsiteX4" fmla="*/ 51530 w 56837"/>
                <a:gd name="connsiteY4" fmla="*/ 16773 h 63941"/>
                <a:gd name="connsiteX5" fmla="*/ 40163 w 56837"/>
                <a:gd name="connsiteY5" fmla="*/ 42350 h 63941"/>
                <a:gd name="connsiteX6" fmla="*/ 17428 w 56837"/>
                <a:gd name="connsiteY6" fmla="*/ 59401 h 63941"/>
                <a:gd name="connsiteX7" fmla="*/ 5350 w 56837"/>
                <a:gd name="connsiteY7" fmla="*/ 62243 h 6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837" h="63941">
                  <a:moveTo>
                    <a:pt x="5350" y="62243"/>
                  </a:moveTo>
                  <a:cubicBezTo>
                    <a:pt x="4640" y="60111"/>
                    <a:pt x="21691" y="54428"/>
                    <a:pt x="33768" y="38087"/>
                  </a:cubicBezTo>
                  <a:cubicBezTo>
                    <a:pt x="38742" y="30982"/>
                    <a:pt x="43005" y="23167"/>
                    <a:pt x="46557" y="15352"/>
                  </a:cubicBezTo>
                  <a:cubicBezTo>
                    <a:pt x="49399" y="8958"/>
                    <a:pt x="50820" y="4695"/>
                    <a:pt x="52241" y="5406"/>
                  </a:cubicBezTo>
                  <a:cubicBezTo>
                    <a:pt x="52951" y="5406"/>
                    <a:pt x="52951" y="9668"/>
                    <a:pt x="51530" y="16773"/>
                  </a:cubicBezTo>
                  <a:cubicBezTo>
                    <a:pt x="49399" y="26009"/>
                    <a:pt x="45847" y="35245"/>
                    <a:pt x="40163" y="42350"/>
                  </a:cubicBezTo>
                  <a:cubicBezTo>
                    <a:pt x="34480" y="50165"/>
                    <a:pt x="26664" y="55849"/>
                    <a:pt x="17428" y="59401"/>
                  </a:cubicBezTo>
                  <a:cubicBezTo>
                    <a:pt x="10324" y="62953"/>
                    <a:pt x="6061" y="62953"/>
                    <a:pt x="5350" y="6224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: фигура 122">
              <a:extLst>
                <a:ext uri="{FF2B5EF4-FFF2-40B4-BE49-F238E27FC236}">
                  <a16:creationId xmlns:a16="http://schemas.microsoft.com/office/drawing/2014/main" id="{1153DF3D-F4AC-28D4-E5D2-0BA462C5FE24}"/>
                </a:ext>
              </a:extLst>
            </p:cNvPr>
            <p:cNvSpPr/>
            <p:nvPr/>
          </p:nvSpPr>
          <p:spPr>
            <a:xfrm>
              <a:off x="9643853" y="1365922"/>
              <a:ext cx="745986" cy="454696"/>
            </a:xfrm>
            <a:custGeom>
              <a:avLst/>
              <a:gdLst>
                <a:gd name="connsiteX0" fmla="*/ 5882 w 745986"/>
                <a:gd name="connsiteY0" fmla="*/ 206638 h 454696"/>
                <a:gd name="connsiteX1" fmla="*/ 15829 w 745986"/>
                <a:gd name="connsiteY1" fmla="*/ 193850 h 454696"/>
                <a:gd name="connsiteX2" fmla="*/ 48510 w 745986"/>
                <a:gd name="connsiteY2" fmla="*/ 188877 h 454696"/>
                <a:gd name="connsiteX3" fmla="*/ 145844 w 745986"/>
                <a:gd name="connsiteY3" fmla="*/ 159037 h 454696"/>
                <a:gd name="connsiteX4" fmla="*/ 191314 w 745986"/>
                <a:gd name="connsiteY4" fmla="*/ 104332 h 454696"/>
                <a:gd name="connsiteX5" fmla="*/ 295752 w 745986"/>
                <a:gd name="connsiteY5" fmla="*/ 23339 h 454696"/>
                <a:gd name="connsiteX6" fmla="*/ 455606 w 745986"/>
                <a:gd name="connsiteY6" fmla="*/ 10550 h 454696"/>
                <a:gd name="connsiteX7" fmla="*/ 547256 w 745986"/>
                <a:gd name="connsiteY7" fmla="*/ 105042 h 454696"/>
                <a:gd name="connsiteX8" fmla="*/ 641036 w 745986"/>
                <a:gd name="connsiteY8" fmla="*/ 96516 h 454696"/>
                <a:gd name="connsiteX9" fmla="*/ 641747 w 745986"/>
                <a:gd name="connsiteY9" fmla="*/ 96516 h 454696"/>
                <a:gd name="connsiteX10" fmla="*/ 705688 w 745986"/>
                <a:gd name="connsiteY10" fmla="*/ 179641 h 454696"/>
                <a:gd name="connsiteX11" fmla="*/ 738370 w 745986"/>
                <a:gd name="connsiteY11" fmla="*/ 282658 h 454696"/>
                <a:gd name="connsiteX12" fmla="*/ 743343 w 745986"/>
                <a:gd name="connsiteY12" fmla="*/ 303972 h 454696"/>
                <a:gd name="connsiteX13" fmla="*/ 728424 w 745986"/>
                <a:gd name="connsiteY13" fmla="*/ 310366 h 454696"/>
                <a:gd name="connsiteX14" fmla="*/ 712793 w 745986"/>
                <a:gd name="connsiteY14" fmla="*/ 303261 h 454696"/>
                <a:gd name="connsiteX15" fmla="*/ 724161 w 745986"/>
                <a:gd name="connsiteY15" fmla="*/ 330259 h 454696"/>
                <a:gd name="connsiteX16" fmla="*/ 686506 w 745986"/>
                <a:gd name="connsiteY16" fmla="*/ 328127 h 454696"/>
                <a:gd name="connsiteX17" fmla="*/ 662350 w 745986"/>
                <a:gd name="connsiteY17" fmla="*/ 419777 h 454696"/>
                <a:gd name="connsiteX18" fmla="*/ 626117 w 745986"/>
                <a:gd name="connsiteY18" fmla="*/ 428303 h 454696"/>
                <a:gd name="connsiteX19" fmla="*/ 588462 w 745986"/>
                <a:gd name="connsiteY19" fmla="*/ 451748 h 454696"/>
                <a:gd name="connsiteX20" fmla="*/ 565727 w 745986"/>
                <a:gd name="connsiteY20" fmla="*/ 416225 h 454696"/>
                <a:gd name="connsiteX21" fmla="*/ 543703 w 745986"/>
                <a:gd name="connsiteY21" fmla="*/ 203086 h 454696"/>
                <a:gd name="connsiteX22" fmla="*/ 493971 w 745986"/>
                <a:gd name="connsiteY22" fmla="*/ 166852 h 454696"/>
                <a:gd name="connsiteX23" fmla="*/ 495391 w 745986"/>
                <a:gd name="connsiteY23" fmla="*/ 168273 h 454696"/>
                <a:gd name="connsiteX24" fmla="*/ 384559 w 745986"/>
                <a:gd name="connsiteY24" fmla="*/ 160458 h 454696"/>
                <a:gd name="connsiteX25" fmla="*/ 322038 w 745986"/>
                <a:gd name="connsiteY25" fmla="*/ 222979 h 454696"/>
                <a:gd name="connsiteX26" fmla="*/ 177815 w 745986"/>
                <a:gd name="connsiteY26" fmla="*/ 289762 h 454696"/>
                <a:gd name="connsiteX27" fmla="*/ 177105 w 745986"/>
                <a:gd name="connsiteY27" fmla="*/ 414093 h 454696"/>
                <a:gd name="connsiteX28" fmla="*/ 147265 w 745986"/>
                <a:gd name="connsiteY28" fmla="*/ 355835 h 454696"/>
                <a:gd name="connsiteX29" fmla="*/ 147265 w 745986"/>
                <a:gd name="connsiteY29" fmla="*/ 355835 h 454696"/>
                <a:gd name="connsiteX30" fmla="*/ 140870 w 745986"/>
                <a:gd name="connsiteY30" fmla="*/ 343047 h 454696"/>
                <a:gd name="connsiteX31" fmla="*/ 140160 w 745986"/>
                <a:gd name="connsiteY31" fmla="*/ 341626 h 454696"/>
                <a:gd name="connsiteX32" fmla="*/ 140160 w 745986"/>
                <a:gd name="connsiteY32" fmla="*/ 341626 h 454696"/>
                <a:gd name="connsiteX33" fmla="*/ 130213 w 745986"/>
                <a:gd name="connsiteY33" fmla="*/ 321023 h 454696"/>
                <a:gd name="connsiteX34" fmla="*/ 130213 w 745986"/>
                <a:gd name="connsiteY34" fmla="*/ 321023 h 454696"/>
                <a:gd name="connsiteX35" fmla="*/ 98242 w 745986"/>
                <a:gd name="connsiteY35" fmla="*/ 318181 h 454696"/>
                <a:gd name="connsiteX36" fmla="*/ 96822 w 745986"/>
                <a:gd name="connsiteY36" fmla="*/ 290473 h 454696"/>
                <a:gd name="connsiteX37" fmla="*/ 107479 w 745986"/>
                <a:gd name="connsiteY37" fmla="*/ 279816 h 454696"/>
                <a:gd name="connsiteX38" fmla="*/ 73376 w 745986"/>
                <a:gd name="connsiteY38" fmla="*/ 288341 h 454696"/>
                <a:gd name="connsiteX39" fmla="*/ 53484 w 745986"/>
                <a:gd name="connsiteY39" fmla="*/ 260633 h 454696"/>
                <a:gd name="connsiteX40" fmla="*/ 67693 w 745986"/>
                <a:gd name="connsiteY40" fmla="*/ 241451 h 454696"/>
                <a:gd name="connsiteX41" fmla="*/ 21513 w 745986"/>
                <a:gd name="connsiteY41" fmla="*/ 231504 h 454696"/>
                <a:gd name="connsiteX42" fmla="*/ 5882 w 745986"/>
                <a:gd name="connsiteY42" fmla="*/ 206638 h 454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45986" h="454696">
                  <a:moveTo>
                    <a:pt x="5882" y="206638"/>
                  </a:moveTo>
                  <a:cubicBezTo>
                    <a:pt x="7304" y="201665"/>
                    <a:pt x="10856" y="196692"/>
                    <a:pt x="15829" y="193850"/>
                  </a:cubicBezTo>
                  <a:cubicBezTo>
                    <a:pt x="26486" y="189587"/>
                    <a:pt x="37143" y="187456"/>
                    <a:pt x="48510" y="188877"/>
                  </a:cubicBezTo>
                  <a:cubicBezTo>
                    <a:pt x="83323" y="188166"/>
                    <a:pt x="116715" y="178220"/>
                    <a:pt x="145844" y="159037"/>
                  </a:cubicBezTo>
                  <a:cubicBezTo>
                    <a:pt x="159343" y="139855"/>
                    <a:pt x="174263" y="121383"/>
                    <a:pt x="191314" y="104332"/>
                  </a:cubicBezTo>
                  <a:cubicBezTo>
                    <a:pt x="230389" y="63835"/>
                    <a:pt x="263070" y="36838"/>
                    <a:pt x="295752" y="23339"/>
                  </a:cubicBezTo>
                  <a:cubicBezTo>
                    <a:pt x="346905" y="4867"/>
                    <a:pt x="402321" y="604"/>
                    <a:pt x="455606" y="10550"/>
                  </a:cubicBezTo>
                  <a:cubicBezTo>
                    <a:pt x="500365" y="22628"/>
                    <a:pt x="540861" y="58862"/>
                    <a:pt x="547256" y="105042"/>
                  </a:cubicBezTo>
                  <a:cubicBezTo>
                    <a:pt x="572122" y="83728"/>
                    <a:pt x="610487" y="83728"/>
                    <a:pt x="641036" y="96516"/>
                  </a:cubicBezTo>
                  <a:lnTo>
                    <a:pt x="641747" y="96516"/>
                  </a:lnTo>
                  <a:cubicBezTo>
                    <a:pt x="675849" y="109305"/>
                    <a:pt x="695031" y="144828"/>
                    <a:pt x="705688" y="179641"/>
                  </a:cubicBezTo>
                  <a:cubicBezTo>
                    <a:pt x="715635" y="214453"/>
                    <a:pt x="719898" y="251397"/>
                    <a:pt x="738370" y="282658"/>
                  </a:cubicBezTo>
                  <a:cubicBezTo>
                    <a:pt x="741923" y="289052"/>
                    <a:pt x="746896" y="296867"/>
                    <a:pt x="743343" y="303972"/>
                  </a:cubicBezTo>
                  <a:cubicBezTo>
                    <a:pt x="740501" y="308945"/>
                    <a:pt x="734107" y="311787"/>
                    <a:pt x="728424" y="310366"/>
                  </a:cubicBezTo>
                  <a:cubicBezTo>
                    <a:pt x="722740" y="308945"/>
                    <a:pt x="717056" y="306813"/>
                    <a:pt x="712793" y="303261"/>
                  </a:cubicBezTo>
                  <a:cubicBezTo>
                    <a:pt x="716345" y="312497"/>
                    <a:pt x="720609" y="321733"/>
                    <a:pt x="724161" y="330259"/>
                  </a:cubicBezTo>
                  <a:cubicBezTo>
                    <a:pt x="711372" y="332390"/>
                    <a:pt x="698584" y="331680"/>
                    <a:pt x="686506" y="328127"/>
                  </a:cubicBezTo>
                  <a:cubicBezTo>
                    <a:pt x="680112" y="359388"/>
                    <a:pt x="672297" y="389938"/>
                    <a:pt x="662350" y="419777"/>
                  </a:cubicBezTo>
                  <a:cubicBezTo>
                    <a:pt x="649562" y="418356"/>
                    <a:pt x="636774" y="421198"/>
                    <a:pt x="626117" y="428303"/>
                  </a:cubicBezTo>
                  <a:cubicBezTo>
                    <a:pt x="613328" y="438960"/>
                    <a:pt x="609066" y="459563"/>
                    <a:pt x="588462" y="451748"/>
                  </a:cubicBezTo>
                  <a:cubicBezTo>
                    <a:pt x="578516" y="447485"/>
                    <a:pt x="569280" y="426882"/>
                    <a:pt x="565727" y="416225"/>
                  </a:cubicBezTo>
                  <a:cubicBezTo>
                    <a:pt x="542993" y="347310"/>
                    <a:pt x="535888" y="274843"/>
                    <a:pt x="543703" y="203086"/>
                  </a:cubicBezTo>
                  <a:cubicBezTo>
                    <a:pt x="529494" y="188166"/>
                    <a:pt x="512443" y="175378"/>
                    <a:pt x="493971" y="166852"/>
                  </a:cubicBezTo>
                  <a:lnTo>
                    <a:pt x="495391" y="168273"/>
                  </a:lnTo>
                  <a:cubicBezTo>
                    <a:pt x="459158" y="155485"/>
                    <a:pt x="418662" y="143407"/>
                    <a:pt x="384559" y="160458"/>
                  </a:cubicBezTo>
                  <a:cubicBezTo>
                    <a:pt x="358273" y="173957"/>
                    <a:pt x="342642" y="200954"/>
                    <a:pt x="322038" y="222979"/>
                  </a:cubicBezTo>
                  <a:cubicBezTo>
                    <a:pt x="285095" y="264186"/>
                    <a:pt x="232520" y="288341"/>
                    <a:pt x="177815" y="289762"/>
                  </a:cubicBezTo>
                  <a:cubicBezTo>
                    <a:pt x="175683" y="325996"/>
                    <a:pt x="179235" y="377149"/>
                    <a:pt x="177105" y="414093"/>
                  </a:cubicBezTo>
                  <a:lnTo>
                    <a:pt x="147265" y="355835"/>
                  </a:lnTo>
                  <a:lnTo>
                    <a:pt x="147265" y="355835"/>
                  </a:lnTo>
                  <a:cubicBezTo>
                    <a:pt x="144423" y="351573"/>
                    <a:pt x="143002" y="347310"/>
                    <a:pt x="140870" y="343047"/>
                  </a:cubicBezTo>
                  <a:lnTo>
                    <a:pt x="140160" y="341626"/>
                  </a:lnTo>
                  <a:lnTo>
                    <a:pt x="140160" y="341626"/>
                  </a:lnTo>
                  <a:cubicBezTo>
                    <a:pt x="137318" y="334521"/>
                    <a:pt x="133766" y="327417"/>
                    <a:pt x="130213" y="321023"/>
                  </a:cubicBezTo>
                  <a:lnTo>
                    <a:pt x="130213" y="321023"/>
                  </a:lnTo>
                  <a:cubicBezTo>
                    <a:pt x="120978" y="328838"/>
                    <a:pt x="106058" y="328127"/>
                    <a:pt x="98242" y="318181"/>
                  </a:cubicBezTo>
                  <a:cubicBezTo>
                    <a:pt x="91849" y="310366"/>
                    <a:pt x="91138" y="298998"/>
                    <a:pt x="96822" y="290473"/>
                  </a:cubicBezTo>
                  <a:cubicBezTo>
                    <a:pt x="99664" y="286210"/>
                    <a:pt x="103927" y="282658"/>
                    <a:pt x="107479" y="279816"/>
                  </a:cubicBezTo>
                  <a:cubicBezTo>
                    <a:pt x="98242" y="288341"/>
                    <a:pt x="85455" y="291894"/>
                    <a:pt x="73376" y="288341"/>
                  </a:cubicBezTo>
                  <a:cubicBezTo>
                    <a:pt x="61299" y="284789"/>
                    <a:pt x="52774" y="273422"/>
                    <a:pt x="53484" y="260633"/>
                  </a:cubicBezTo>
                  <a:cubicBezTo>
                    <a:pt x="54194" y="252108"/>
                    <a:pt x="59878" y="245003"/>
                    <a:pt x="67693" y="241451"/>
                  </a:cubicBezTo>
                  <a:cubicBezTo>
                    <a:pt x="51352" y="242872"/>
                    <a:pt x="35722" y="239319"/>
                    <a:pt x="21513" y="231504"/>
                  </a:cubicBezTo>
                  <a:cubicBezTo>
                    <a:pt x="11566" y="226531"/>
                    <a:pt x="3041" y="218006"/>
                    <a:pt x="5882" y="20663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: фигура 123">
              <a:extLst>
                <a:ext uri="{FF2B5EF4-FFF2-40B4-BE49-F238E27FC236}">
                  <a16:creationId xmlns:a16="http://schemas.microsoft.com/office/drawing/2014/main" id="{4A358EBC-3B35-5257-5A17-EEFA83CD3215}"/>
                </a:ext>
              </a:extLst>
            </p:cNvPr>
            <p:cNvSpPr/>
            <p:nvPr/>
          </p:nvSpPr>
          <p:spPr>
            <a:xfrm>
              <a:off x="10145283" y="1480555"/>
              <a:ext cx="198930" cy="227348"/>
            </a:xfrm>
            <a:custGeom>
              <a:avLst/>
              <a:gdLst>
                <a:gd name="connsiteX0" fmla="*/ 5328 w 198929"/>
                <a:gd name="connsiteY0" fmla="*/ 5328 h 227348"/>
                <a:gd name="connsiteX1" fmla="*/ 18117 w 198929"/>
                <a:gd name="connsiteY1" fmla="*/ 18117 h 227348"/>
                <a:gd name="connsiteX2" fmla="*/ 38010 w 198929"/>
                <a:gd name="connsiteY2" fmla="*/ 60745 h 227348"/>
                <a:gd name="connsiteX3" fmla="*/ 41563 w 198929"/>
                <a:gd name="connsiteY3" fmla="*/ 93426 h 227348"/>
                <a:gd name="connsiteX4" fmla="*/ 40141 w 198929"/>
                <a:gd name="connsiteY4" fmla="*/ 131791 h 227348"/>
                <a:gd name="connsiteX5" fmla="*/ 39431 w 198929"/>
                <a:gd name="connsiteY5" fmla="*/ 174419 h 227348"/>
                <a:gd name="connsiteX6" fmla="*/ 42273 w 198929"/>
                <a:gd name="connsiteY6" fmla="*/ 196443 h 227348"/>
                <a:gd name="connsiteX7" fmla="*/ 51509 w 198929"/>
                <a:gd name="connsiteY7" fmla="*/ 218467 h 227348"/>
                <a:gd name="connsiteX8" fmla="*/ 69981 w 198929"/>
                <a:gd name="connsiteY8" fmla="*/ 224861 h 227348"/>
                <a:gd name="connsiteX9" fmla="*/ 86321 w 198929"/>
                <a:gd name="connsiteY9" fmla="*/ 215626 h 227348"/>
                <a:gd name="connsiteX10" fmla="*/ 99110 w 198929"/>
                <a:gd name="connsiteY10" fmla="*/ 182944 h 227348"/>
                <a:gd name="connsiteX11" fmla="*/ 96268 w 198929"/>
                <a:gd name="connsiteY11" fmla="*/ 182944 h 227348"/>
                <a:gd name="connsiteX12" fmla="*/ 111898 w 198929"/>
                <a:gd name="connsiteY12" fmla="*/ 209942 h 227348"/>
                <a:gd name="connsiteX13" fmla="*/ 136764 w 198929"/>
                <a:gd name="connsiteY13" fmla="*/ 223441 h 227348"/>
                <a:gd name="connsiteX14" fmla="*/ 150263 w 198929"/>
                <a:gd name="connsiteY14" fmla="*/ 221309 h 227348"/>
                <a:gd name="connsiteX15" fmla="*/ 159499 w 198929"/>
                <a:gd name="connsiteY15" fmla="*/ 212073 h 227348"/>
                <a:gd name="connsiteX16" fmla="*/ 162341 w 198929"/>
                <a:gd name="connsiteY16" fmla="*/ 200706 h 227348"/>
                <a:gd name="connsiteX17" fmla="*/ 158078 w 198929"/>
                <a:gd name="connsiteY17" fmla="*/ 190759 h 227348"/>
                <a:gd name="connsiteX18" fmla="*/ 156657 w 198929"/>
                <a:gd name="connsiteY18" fmla="*/ 192180 h 227348"/>
                <a:gd name="connsiteX19" fmla="*/ 184366 w 198929"/>
                <a:gd name="connsiteY19" fmla="*/ 212784 h 227348"/>
                <a:gd name="connsiteX20" fmla="*/ 192891 w 198929"/>
                <a:gd name="connsiteY20" fmla="*/ 216336 h 227348"/>
                <a:gd name="connsiteX21" fmla="*/ 195733 w 198929"/>
                <a:gd name="connsiteY21" fmla="*/ 217046 h 227348"/>
                <a:gd name="connsiteX22" fmla="*/ 192891 w 198929"/>
                <a:gd name="connsiteY22" fmla="*/ 215626 h 227348"/>
                <a:gd name="connsiteX23" fmla="*/ 184366 w 198929"/>
                <a:gd name="connsiteY23" fmla="*/ 212073 h 227348"/>
                <a:gd name="connsiteX24" fmla="*/ 157368 w 198929"/>
                <a:gd name="connsiteY24" fmla="*/ 190759 h 227348"/>
                <a:gd name="connsiteX25" fmla="*/ 155947 w 198929"/>
                <a:gd name="connsiteY25" fmla="*/ 192180 h 227348"/>
                <a:gd name="connsiteX26" fmla="*/ 156657 w 198929"/>
                <a:gd name="connsiteY26" fmla="*/ 211363 h 227348"/>
                <a:gd name="connsiteX27" fmla="*/ 148843 w 198929"/>
                <a:gd name="connsiteY27" fmla="*/ 219178 h 227348"/>
                <a:gd name="connsiteX28" fmla="*/ 136054 w 198929"/>
                <a:gd name="connsiteY28" fmla="*/ 221309 h 227348"/>
                <a:gd name="connsiteX29" fmla="*/ 112609 w 198929"/>
                <a:gd name="connsiteY29" fmla="*/ 208521 h 227348"/>
                <a:gd name="connsiteX30" fmla="*/ 97689 w 198929"/>
                <a:gd name="connsiteY30" fmla="*/ 182234 h 227348"/>
                <a:gd name="connsiteX31" fmla="*/ 95558 w 198929"/>
                <a:gd name="connsiteY31" fmla="*/ 177971 h 227348"/>
                <a:gd name="connsiteX32" fmla="*/ 94847 w 198929"/>
                <a:gd name="connsiteY32" fmla="*/ 182234 h 227348"/>
                <a:gd name="connsiteX33" fmla="*/ 82059 w 198929"/>
                <a:gd name="connsiteY33" fmla="*/ 213494 h 227348"/>
                <a:gd name="connsiteX34" fmla="*/ 67139 w 198929"/>
                <a:gd name="connsiteY34" fmla="*/ 222020 h 227348"/>
                <a:gd name="connsiteX35" fmla="*/ 51509 w 198929"/>
                <a:gd name="connsiteY35" fmla="*/ 217046 h 227348"/>
                <a:gd name="connsiteX36" fmla="*/ 42983 w 198929"/>
                <a:gd name="connsiteY36" fmla="*/ 196443 h 227348"/>
                <a:gd name="connsiteX37" fmla="*/ 40141 w 198929"/>
                <a:gd name="connsiteY37" fmla="*/ 174419 h 227348"/>
                <a:gd name="connsiteX38" fmla="*/ 40852 w 198929"/>
                <a:gd name="connsiteY38" fmla="*/ 132501 h 227348"/>
                <a:gd name="connsiteX39" fmla="*/ 42273 w 198929"/>
                <a:gd name="connsiteY39" fmla="*/ 94136 h 227348"/>
                <a:gd name="connsiteX40" fmla="*/ 38721 w 198929"/>
                <a:gd name="connsiteY40" fmla="*/ 60745 h 227348"/>
                <a:gd name="connsiteX41" fmla="*/ 18117 w 198929"/>
                <a:gd name="connsiteY41" fmla="*/ 17406 h 227348"/>
                <a:gd name="connsiteX42" fmla="*/ 5328 w 198929"/>
                <a:gd name="connsiteY42" fmla="*/ 5328 h 22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98929" h="227348">
                  <a:moveTo>
                    <a:pt x="5328" y="5328"/>
                  </a:moveTo>
                  <a:cubicBezTo>
                    <a:pt x="9592" y="8881"/>
                    <a:pt x="13855" y="13144"/>
                    <a:pt x="18117" y="18117"/>
                  </a:cubicBezTo>
                  <a:cubicBezTo>
                    <a:pt x="28064" y="30195"/>
                    <a:pt x="35168" y="45114"/>
                    <a:pt x="38010" y="60745"/>
                  </a:cubicBezTo>
                  <a:cubicBezTo>
                    <a:pt x="40141" y="71402"/>
                    <a:pt x="41563" y="82769"/>
                    <a:pt x="41563" y="93426"/>
                  </a:cubicBezTo>
                  <a:cubicBezTo>
                    <a:pt x="41563" y="106214"/>
                    <a:pt x="40852" y="118292"/>
                    <a:pt x="40141" y="131791"/>
                  </a:cubicBezTo>
                  <a:cubicBezTo>
                    <a:pt x="38721" y="146000"/>
                    <a:pt x="38721" y="160209"/>
                    <a:pt x="39431" y="174419"/>
                  </a:cubicBezTo>
                  <a:cubicBezTo>
                    <a:pt x="39431" y="182234"/>
                    <a:pt x="40852" y="189338"/>
                    <a:pt x="42273" y="196443"/>
                  </a:cubicBezTo>
                  <a:cubicBezTo>
                    <a:pt x="43694" y="204258"/>
                    <a:pt x="46536" y="212073"/>
                    <a:pt x="51509" y="218467"/>
                  </a:cubicBezTo>
                  <a:cubicBezTo>
                    <a:pt x="55772" y="223441"/>
                    <a:pt x="62877" y="225572"/>
                    <a:pt x="69981" y="224861"/>
                  </a:cubicBezTo>
                  <a:cubicBezTo>
                    <a:pt x="76375" y="223441"/>
                    <a:pt x="82059" y="220599"/>
                    <a:pt x="86321" y="215626"/>
                  </a:cubicBezTo>
                  <a:cubicBezTo>
                    <a:pt x="93426" y="205679"/>
                    <a:pt x="97689" y="194312"/>
                    <a:pt x="99110" y="182944"/>
                  </a:cubicBezTo>
                  <a:lnTo>
                    <a:pt x="96268" y="182944"/>
                  </a:lnTo>
                  <a:cubicBezTo>
                    <a:pt x="100531" y="192891"/>
                    <a:pt x="105504" y="201416"/>
                    <a:pt x="111898" y="209942"/>
                  </a:cubicBezTo>
                  <a:cubicBezTo>
                    <a:pt x="118292" y="217757"/>
                    <a:pt x="126818" y="222730"/>
                    <a:pt x="136764" y="223441"/>
                  </a:cubicBezTo>
                  <a:cubicBezTo>
                    <a:pt x="141028" y="224151"/>
                    <a:pt x="146000" y="222730"/>
                    <a:pt x="150263" y="221309"/>
                  </a:cubicBezTo>
                  <a:cubicBezTo>
                    <a:pt x="153815" y="219178"/>
                    <a:pt x="157368" y="216336"/>
                    <a:pt x="159499" y="212073"/>
                  </a:cubicBezTo>
                  <a:cubicBezTo>
                    <a:pt x="161630" y="208521"/>
                    <a:pt x="162341" y="204969"/>
                    <a:pt x="162341" y="200706"/>
                  </a:cubicBezTo>
                  <a:cubicBezTo>
                    <a:pt x="162341" y="197153"/>
                    <a:pt x="160920" y="193601"/>
                    <a:pt x="158078" y="190759"/>
                  </a:cubicBezTo>
                  <a:lnTo>
                    <a:pt x="156657" y="192180"/>
                  </a:lnTo>
                  <a:cubicBezTo>
                    <a:pt x="164472" y="200706"/>
                    <a:pt x="173709" y="207810"/>
                    <a:pt x="184366" y="212784"/>
                  </a:cubicBezTo>
                  <a:cubicBezTo>
                    <a:pt x="187208" y="214205"/>
                    <a:pt x="190049" y="214915"/>
                    <a:pt x="192891" y="216336"/>
                  </a:cubicBezTo>
                  <a:lnTo>
                    <a:pt x="195733" y="217046"/>
                  </a:lnTo>
                  <a:lnTo>
                    <a:pt x="192891" y="215626"/>
                  </a:lnTo>
                  <a:cubicBezTo>
                    <a:pt x="190760" y="214915"/>
                    <a:pt x="187918" y="213494"/>
                    <a:pt x="184366" y="212073"/>
                  </a:cubicBezTo>
                  <a:cubicBezTo>
                    <a:pt x="174419" y="207100"/>
                    <a:pt x="165183" y="199995"/>
                    <a:pt x="157368" y="190759"/>
                  </a:cubicBezTo>
                  <a:lnTo>
                    <a:pt x="155947" y="192180"/>
                  </a:lnTo>
                  <a:cubicBezTo>
                    <a:pt x="160210" y="197864"/>
                    <a:pt x="160210" y="205679"/>
                    <a:pt x="156657" y="211363"/>
                  </a:cubicBezTo>
                  <a:cubicBezTo>
                    <a:pt x="154526" y="214915"/>
                    <a:pt x="151685" y="217757"/>
                    <a:pt x="148843" y="219178"/>
                  </a:cubicBezTo>
                  <a:cubicBezTo>
                    <a:pt x="145290" y="221309"/>
                    <a:pt x="140316" y="222020"/>
                    <a:pt x="136054" y="221309"/>
                  </a:cubicBezTo>
                  <a:cubicBezTo>
                    <a:pt x="126818" y="220599"/>
                    <a:pt x="119003" y="215626"/>
                    <a:pt x="112609" y="208521"/>
                  </a:cubicBezTo>
                  <a:cubicBezTo>
                    <a:pt x="106215" y="200706"/>
                    <a:pt x="101241" y="191470"/>
                    <a:pt x="97689" y="182234"/>
                  </a:cubicBezTo>
                  <a:lnTo>
                    <a:pt x="95558" y="177971"/>
                  </a:lnTo>
                  <a:lnTo>
                    <a:pt x="94847" y="182234"/>
                  </a:lnTo>
                  <a:cubicBezTo>
                    <a:pt x="93426" y="193601"/>
                    <a:pt x="89163" y="204258"/>
                    <a:pt x="82059" y="213494"/>
                  </a:cubicBezTo>
                  <a:cubicBezTo>
                    <a:pt x="78507" y="217757"/>
                    <a:pt x="72822" y="220599"/>
                    <a:pt x="67139" y="222020"/>
                  </a:cubicBezTo>
                  <a:cubicBezTo>
                    <a:pt x="61455" y="223441"/>
                    <a:pt x="55772" y="221309"/>
                    <a:pt x="51509" y="217046"/>
                  </a:cubicBezTo>
                  <a:cubicBezTo>
                    <a:pt x="47246" y="211363"/>
                    <a:pt x="44404" y="204258"/>
                    <a:pt x="42983" y="196443"/>
                  </a:cubicBezTo>
                  <a:cubicBezTo>
                    <a:pt x="41563" y="189338"/>
                    <a:pt x="40141" y="182234"/>
                    <a:pt x="40141" y="174419"/>
                  </a:cubicBezTo>
                  <a:cubicBezTo>
                    <a:pt x="39431" y="160209"/>
                    <a:pt x="39431" y="146711"/>
                    <a:pt x="40852" y="132501"/>
                  </a:cubicBezTo>
                  <a:cubicBezTo>
                    <a:pt x="41563" y="119003"/>
                    <a:pt x="42273" y="106214"/>
                    <a:pt x="42273" y="94136"/>
                  </a:cubicBezTo>
                  <a:cubicBezTo>
                    <a:pt x="42273" y="82769"/>
                    <a:pt x="40852" y="72112"/>
                    <a:pt x="38721" y="60745"/>
                  </a:cubicBezTo>
                  <a:cubicBezTo>
                    <a:pt x="35879" y="44404"/>
                    <a:pt x="28774" y="30195"/>
                    <a:pt x="18117" y="17406"/>
                  </a:cubicBezTo>
                  <a:cubicBezTo>
                    <a:pt x="13855" y="12433"/>
                    <a:pt x="10302" y="8170"/>
                    <a:pt x="5328" y="5328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: фигура 124">
              <a:extLst>
                <a:ext uri="{FF2B5EF4-FFF2-40B4-BE49-F238E27FC236}">
                  <a16:creationId xmlns:a16="http://schemas.microsoft.com/office/drawing/2014/main" id="{2C24DF7A-1416-32D4-0269-302A637B44DF}"/>
                </a:ext>
              </a:extLst>
            </p:cNvPr>
            <p:cNvSpPr/>
            <p:nvPr/>
          </p:nvSpPr>
          <p:spPr>
            <a:xfrm>
              <a:off x="9745293" y="1406667"/>
              <a:ext cx="404964" cy="227348"/>
            </a:xfrm>
            <a:custGeom>
              <a:avLst/>
              <a:gdLst>
                <a:gd name="connsiteX0" fmla="*/ 5328 w 404963"/>
                <a:gd name="connsiteY0" fmla="*/ 204969 h 227348"/>
                <a:gd name="connsiteX1" fmla="*/ 6749 w 404963"/>
                <a:gd name="connsiteY1" fmla="*/ 205679 h 227348"/>
                <a:gd name="connsiteX2" fmla="*/ 10301 w 404963"/>
                <a:gd name="connsiteY2" fmla="*/ 207810 h 227348"/>
                <a:gd name="connsiteX3" fmla="*/ 15985 w 404963"/>
                <a:gd name="connsiteY3" fmla="*/ 211363 h 227348"/>
                <a:gd name="connsiteX4" fmla="*/ 23800 w 404963"/>
                <a:gd name="connsiteY4" fmla="*/ 215625 h 227348"/>
                <a:gd name="connsiteX5" fmla="*/ 79217 w 404963"/>
                <a:gd name="connsiteY5" fmla="*/ 225572 h 227348"/>
                <a:gd name="connsiteX6" fmla="*/ 157368 w 404963"/>
                <a:gd name="connsiteY6" fmla="*/ 196443 h 227348"/>
                <a:gd name="connsiteX7" fmla="*/ 224151 w 404963"/>
                <a:gd name="connsiteY7" fmla="*/ 119003 h 227348"/>
                <a:gd name="connsiteX8" fmla="*/ 249017 w 404963"/>
                <a:gd name="connsiteY8" fmla="*/ 72822 h 227348"/>
                <a:gd name="connsiteX9" fmla="*/ 278146 w 404963"/>
                <a:gd name="connsiteY9" fmla="*/ 33747 h 227348"/>
                <a:gd name="connsiteX10" fmla="*/ 315800 w 404963"/>
                <a:gd name="connsiteY10" fmla="*/ 11012 h 227348"/>
                <a:gd name="connsiteX11" fmla="*/ 335694 w 404963"/>
                <a:gd name="connsiteY11" fmla="*/ 8881 h 227348"/>
                <a:gd name="connsiteX12" fmla="*/ 353455 w 404963"/>
                <a:gd name="connsiteY12" fmla="*/ 12433 h 227348"/>
                <a:gd name="connsiteX13" fmla="*/ 394662 w 404963"/>
                <a:gd name="connsiteY13" fmla="*/ 47246 h 227348"/>
                <a:gd name="connsiteX14" fmla="*/ 401056 w 404963"/>
                <a:gd name="connsiteY14" fmla="*/ 66428 h 227348"/>
                <a:gd name="connsiteX15" fmla="*/ 401056 w 404963"/>
                <a:gd name="connsiteY15" fmla="*/ 65007 h 227348"/>
                <a:gd name="connsiteX16" fmla="*/ 400346 w 404963"/>
                <a:gd name="connsiteY16" fmla="*/ 60745 h 227348"/>
                <a:gd name="connsiteX17" fmla="*/ 395373 w 404963"/>
                <a:gd name="connsiteY17" fmla="*/ 45825 h 227348"/>
                <a:gd name="connsiteX18" fmla="*/ 381164 w 404963"/>
                <a:gd name="connsiteY18" fmla="*/ 25932 h 227348"/>
                <a:gd name="connsiteX19" fmla="*/ 353455 w 404963"/>
                <a:gd name="connsiteY19" fmla="*/ 8881 h 227348"/>
                <a:gd name="connsiteX20" fmla="*/ 334983 w 404963"/>
                <a:gd name="connsiteY20" fmla="*/ 5328 h 227348"/>
                <a:gd name="connsiteX21" fmla="*/ 314380 w 404963"/>
                <a:gd name="connsiteY21" fmla="*/ 7460 h 227348"/>
                <a:gd name="connsiteX22" fmla="*/ 276015 w 404963"/>
                <a:gd name="connsiteY22" fmla="*/ 30195 h 227348"/>
                <a:gd name="connsiteX23" fmla="*/ 246176 w 404963"/>
                <a:gd name="connsiteY23" fmla="*/ 69981 h 227348"/>
                <a:gd name="connsiteX24" fmla="*/ 220598 w 404963"/>
                <a:gd name="connsiteY24" fmla="*/ 116161 h 227348"/>
                <a:gd name="connsiteX25" fmla="*/ 154526 w 404963"/>
                <a:gd name="connsiteY25" fmla="*/ 192891 h 227348"/>
                <a:gd name="connsiteX26" fmla="*/ 77795 w 404963"/>
                <a:gd name="connsiteY26" fmla="*/ 222020 h 227348"/>
                <a:gd name="connsiteX27" fmla="*/ 23090 w 404963"/>
                <a:gd name="connsiteY27" fmla="*/ 213494 h 227348"/>
                <a:gd name="connsiteX28" fmla="*/ 5328 w 404963"/>
                <a:gd name="connsiteY28" fmla="*/ 204969 h 22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4963" h="227348">
                  <a:moveTo>
                    <a:pt x="5328" y="204969"/>
                  </a:moveTo>
                  <a:cubicBezTo>
                    <a:pt x="5328" y="204969"/>
                    <a:pt x="5328" y="204969"/>
                    <a:pt x="6749" y="205679"/>
                  </a:cubicBezTo>
                  <a:cubicBezTo>
                    <a:pt x="8170" y="206389"/>
                    <a:pt x="8881" y="207100"/>
                    <a:pt x="10301" y="207810"/>
                  </a:cubicBezTo>
                  <a:cubicBezTo>
                    <a:pt x="11723" y="209231"/>
                    <a:pt x="13854" y="210652"/>
                    <a:pt x="15985" y="211363"/>
                  </a:cubicBezTo>
                  <a:cubicBezTo>
                    <a:pt x="18827" y="212784"/>
                    <a:pt x="20958" y="214205"/>
                    <a:pt x="23800" y="215625"/>
                  </a:cubicBezTo>
                  <a:cubicBezTo>
                    <a:pt x="40852" y="223441"/>
                    <a:pt x="60034" y="226993"/>
                    <a:pt x="79217" y="225572"/>
                  </a:cubicBezTo>
                  <a:cubicBezTo>
                    <a:pt x="107635" y="223441"/>
                    <a:pt x="134632" y="213494"/>
                    <a:pt x="157368" y="196443"/>
                  </a:cubicBezTo>
                  <a:cubicBezTo>
                    <a:pt x="184365" y="175840"/>
                    <a:pt x="207100" y="149552"/>
                    <a:pt x="224151" y="119003"/>
                  </a:cubicBezTo>
                  <a:cubicBezTo>
                    <a:pt x="233387" y="103372"/>
                    <a:pt x="241202" y="87032"/>
                    <a:pt x="249017" y="72822"/>
                  </a:cubicBezTo>
                  <a:cubicBezTo>
                    <a:pt x="256833" y="58613"/>
                    <a:pt x="266778" y="45114"/>
                    <a:pt x="278146" y="33747"/>
                  </a:cubicBezTo>
                  <a:cubicBezTo>
                    <a:pt x="288803" y="23090"/>
                    <a:pt x="301591" y="15275"/>
                    <a:pt x="315800" y="11012"/>
                  </a:cubicBezTo>
                  <a:cubicBezTo>
                    <a:pt x="322195" y="8881"/>
                    <a:pt x="328589" y="8170"/>
                    <a:pt x="335694" y="8881"/>
                  </a:cubicBezTo>
                  <a:cubicBezTo>
                    <a:pt x="342088" y="9591"/>
                    <a:pt x="347771" y="10302"/>
                    <a:pt x="353455" y="12433"/>
                  </a:cubicBezTo>
                  <a:cubicBezTo>
                    <a:pt x="371217" y="18827"/>
                    <a:pt x="386136" y="30905"/>
                    <a:pt x="394662" y="47246"/>
                  </a:cubicBezTo>
                  <a:cubicBezTo>
                    <a:pt x="397504" y="53640"/>
                    <a:pt x="399635" y="60034"/>
                    <a:pt x="401056" y="66428"/>
                  </a:cubicBezTo>
                  <a:cubicBezTo>
                    <a:pt x="401056" y="66428"/>
                    <a:pt x="401056" y="66428"/>
                    <a:pt x="401056" y="65007"/>
                  </a:cubicBezTo>
                  <a:cubicBezTo>
                    <a:pt x="401056" y="63586"/>
                    <a:pt x="401056" y="62876"/>
                    <a:pt x="400346" y="60745"/>
                  </a:cubicBezTo>
                  <a:cubicBezTo>
                    <a:pt x="399635" y="55771"/>
                    <a:pt x="397504" y="50798"/>
                    <a:pt x="395373" y="45825"/>
                  </a:cubicBezTo>
                  <a:cubicBezTo>
                    <a:pt x="391820" y="38720"/>
                    <a:pt x="386847" y="31616"/>
                    <a:pt x="381164" y="25932"/>
                  </a:cubicBezTo>
                  <a:cubicBezTo>
                    <a:pt x="373348" y="18117"/>
                    <a:pt x="364112" y="12433"/>
                    <a:pt x="353455" y="8881"/>
                  </a:cubicBezTo>
                  <a:cubicBezTo>
                    <a:pt x="347771" y="6749"/>
                    <a:pt x="341377" y="5328"/>
                    <a:pt x="334983" y="5328"/>
                  </a:cubicBezTo>
                  <a:cubicBezTo>
                    <a:pt x="327879" y="5328"/>
                    <a:pt x="321484" y="6039"/>
                    <a:pt x="314380" y="7460"/>
                  </a:cubicBezTo>
                  <a:cubicBezTo>
                    <a:pt x="300171" y="11723"/>
                    <a:pt x="286672" y="19538"/>
                    <a:pt x="276015" y="30195"/>
                  </a:cubicBezTo>
                  <a:cubicBezTo>
                    <a:pt x="264647" y="42273"/>
                    <a:pt x="254701" y="55771"/>
                    <a:pt x="246176" y="69981"/>
                  </a:cubicBezTo>
                  <a:cubicBezTo>
                    <a:pt x="237650" y="84900"/>
                    <a:pt x="229835" y="101241"/>
                    <a:pt x="220598" y="116161"/>
                  </a:cubicBezTo>
                  <a:cubicBezTo>
                    <a:pt x="204258" y="146000"/>
                    <a:pt x="181523" y="171577"/>
                    <a:pt x="154526" y="192891"/>
                  </a:cubicBezTo>
                  <a:cubicBezTo>
                    <a:pt x="132502" y="209942"/>
                    <a:pt x="105504" y="219888"/>
                    <a:pt x="77795" y="222020"/>
                  </a:cubicBezTo>
                  <a:cubicBezTo>
                    <a:pt x="59323" y="223441"/>
                    <a:pt x="40141" y="220599"/>
                    <a:pt x="23090" y="213494"/>
                  </a:cubicBezTo>
                  <a:cubicBezTo>
                    <a:pt x="17406" y="211363"/>
                    <a:pt x="11723" y="208521"/>
                    <a:pt x="5328" y="204969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: фигура 125">
              <a:extLst>
                <a:ext uri="{FF2B5EF4-FFF2-40B4-BE49-F238E27FC236}">
                  <a16:creationId xmlns:a16="http://schemas.microsoft.com/office/drawing/2014/main" id="{B43EB80C-C91F-DAD9-D244-298F1861E7EB}"/>
                </a:ext>
              </a:extLst>
            </p:cNvPr>
            <p:cNvSpPr/>
            <p:nvPr/>
          </p:nvSpPr>
          <p:spPr>
            <a:xfrm>
              <a:off x="9733926" y="1549392"/>
              <a:ext cx="142093" cy="28419"/>
            </a:xfrm>
            <a:custGeom>
              <a:avLst/>
              <a:gdLst>
                <a:gd name="connsiteX0" fmla="*/ 5328 w 142092"/>
                <a:gd name="connsiteY0" fmla="*/ 5406 h 28418"/>
                <a:gd name="connsiteX1" fmla="*/ 9591 w 142092"/>
                <a:gd name="connsiteY1" fmla="*/ 8959 h 28418"/>
                <a:gd name="connsiteX2" fmla="*/ 23090 w 142092"/>
                <a:gd name="connsiteY2" fmla="*/ 16063 h 28418"/>
                <a:gd name="connsiteX3" fmla="*/ 45114 w 142092"/>
                <a:gd name="connsiteY3" fmla="*/ 23168 h 28418"/>
                <a:gd name="connsiteX4" fmla="*/ 100530 w 142092"/>
                <a:gd name="connsiteY4" fmla="*/ 24589 h 28418"/>
                <a:gd name="connsiteX5" fmla="*/ 122555 w 142092"/>
                <a:gd name="connsiteY5" fmla="*/ 18905 h 28418"/>
                <a:gd name="connsiteX6" fmla="*/ 136764 w 142092"/>
                <a:gd name="connsiteY6" fmla="*/ 12511 h 28418"/>
                <a:gd name="connsiteX7" fmla="*/ 141737 w 142092"/>
                <a:gd name="connsiteY7" fmla="*/ 9669 h 28418"/>
                <a:gd name="connsiteX8" fmla="*/ 121844 w 142092"/>
                <a:gd name="connsiteY8" fmla="*/ 16774 h 28418"/>
                <a:gd name="connsiteX9" fmla="*/ 99820 w 142092"/>
                <a:gd name="connsiteY9" fmla="*/ 21747 h 28418"/>
                <a:gd name="connsiteX10" fmla="*/ 72111 w 142092"/>
                <a:gd name="connsiteY10" fmla="*/ 23168 h 28418"/>
                <a:gd name="connsiteX11" fmla="*/ 23090 w 142092"/>
                <a:gd name="connsiteY11" fmla="*/ 13222 h 28418"/>
                <a:gd name="connsiteX12" fmla="*/ 5328 w 142092"/>
                <a:gd name="connsiteY12" fmla="*/ 5406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092" h="28418">
                  <a:moveTo>
                    <a:pt x="5328" y="5406"/>
                  </a:moveTo>
                  <a:cubicBezTo>
                    <a:pt x="6749" y="6827"/>
                    <a:pt x="8170" y="7538"/>
                    <a:pt x="9591" y="8959"/>
                  </a:cubicBezTo>
                  <a:cubicBezTo>
                    <a:pt x="13854" y="11801"/>
                    <a:pt x="18827" y="13932"/>
                    <a:pt x="23090" y="16063"/>
                  </a:cubicBezTo>
                  <a:cubicBezTo>
                    <a:pt x="30195" y="18905"/>
                    <a:pt x="37299" y="21747"/>
                    <a:pt x="45114" y="23168"/>
                  </a:cubicBezTo>
                  <a:cubicBezTo>
                    <a:pt x="63586" y="27431"/>
                    <a:pt x="82058" y="28141"/>
                    <a:pt x="100530" y="24589"/>
                  </a:cubicBezTo>
                  <a:cubicBezTo>
                    <a:pt x="108346" y="23168"/>
                    <a:pt x="115450" y="21747"/>
                    <a:pt x="122555" y="18905"/>
                  </a:cubicBezTo>
                  <a:cubicBezTo>
                    <a:pt x="127528" y="17484"/>
                    <a:pt x="132501" y="15353"/>
                    <a:pt x="136764" y="12511"/>
                  </a:cubicBezTo>
                  <a:cubicBezTo>
                    <a:pt x="138185" y="11801"/>
                    <a:pt x="140316" y="11090"/>
                    <a:pt x="141737" y="9669"/>
                  </a:cubicBezTo>
                  <a:cubicBezTo>
                    <a:pt x="141737" y="9669"/>
                    <a:pt x="134632" y="12511"/>
                    <a:pt x="121844" y="16774"/>
                  </a:cubicBezTo>
                  <a:cubicBezTo>
                    <a:pt x="114739" y="18905"/>
                    <a:pt x="107634" y="20326"/>
                    <a:pt x="99820" y="21747"/>
                  </a:cubicBezTo>
                  <a:cubicBezTo>
                    <a:pt x="90584" y="23168"/>
                    <a:pt x="81348" y="23879"/>
                    <a:pt x="72111" y="23168"/>
                  </a:cubicBezTo>
                  <a:cubicBezTo>
                    <a:pt x="55771" y="22458"/>
                    <a:pt x="38720" y="19616"/>
                    <a:pt x="23090" y="13222"/>
                  </a:cubicBezTo>
                  <a:cubicBezTo>
                    <a:pt x="12433" y="8959"/>
                    <a:pt x="5328" y="4696"/>
                    <a:pt x="5328" y="5406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: фигура 126">
              <a:extLst>
                <a:ext uri="{FF2B5EF4-FFF2-40B4-BE49-F238E27FC236}">
                  <a16:creationId xmlns:a16="http://schemas.microsoft.com/office/drawing/2014/main" id="{8B27BAEE-A14B-ACF2-DEFA-5012D9B3CB38}"/>
                </a:ext>
              </a:extLst>
            </p:cNvPr>
            <p:cNvSpPr/>
            <p:nvPr/>
          </p:nvSpPr>
          <p:spPr>
            <a:xfrm>
              <a:off x="9839363" y="1712877"/>
              <a:ext cx="85256" cy="28419"/>
            </a:xfrm>
            <a:custGeom>
              <a:avLst/>
              <a:gdLst>
                <a:gd name="connsiteX0" fmla="*/ 5749 w 85255"/>
                <a:gd name="connsiteY0" fmla="*/ 28063 h 28418"/>
                <a:gd name="connsiteX1" fmla="*/ 44824 w 85255"/>
                <a:gd name="connsiteY1" fmla="*/ 18117 h 28418"/>
                <a:gd name="connsiteX2" fmla="*/ 84611 w 85255"/>
                <a:gd name="connsiteY2" fmla="*/ 25221 h 28418"/>
                <a:gd name="connsiteX3" fmla="*/ 76085 w 85255"/>
                <a:gd name="connsiteY3" fmla="*/ 14565 h 28418"/>
                <a:gd name="connsiteX4" fmla="*/ 44114 w 85255"/>
                <a:gd name="connsiteY4" fmla="*/ 5328 h 28418"/>
                <a:gd name="connsiteX5" fmla="*/ 12854 w 85255"/>
                <a:gd name="connsiteY5" fmla="*/ 16696 h 28418"/>
                <a:gd name="connsiteX6" fmla="*/ 5749 w 85255"/>
                <a:gd name="connsiteY6" fmla="*/ 28063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55" h="28418">
                  <a:moveTo>
                    <a:pt x="5749" y="28063"/>
                  </a:moveTo>
                  <a:cubicBezTo>
                    <a:pt x="8591" y="30905"/>
                    <a:pt x="23511" y="18827"/>
                    <a:pt x="44824" y="18117"/>
                  </a:cubicBezTo>
                  <a:cubicBezTo>
                    <a:pt x="66138" y="17406"/>
                    <a:pt x="82479" y="28063"/>
                    <a:pt x="84611" y="25221"/>
                  </a:cubicBezTo>
                  <a:cubicBezTo>
                    <a:pt x="87452" y="22380"/>
                    <a:pt x="83190" y="19538"/>
                    <a:pt x="76085" y="14565"/>
                  </a:cubicBezTo>
                  <a:cubicBezTo>
                    <a:pt x="66850" y="8170"/>
                    <a:pt x="55481" y="5328"/>
                    <a:pt x="44114" y="5328"/>
                  </a:cubicBezTo>
                  <a:cubicBezTo>
                    <a:pt x="32747" y="5328"/>
                    <a:pt x="22090" y="9591"/>
                    <a:pt x="12854" y="16696"/>
                  </a:cubicBezTo>
                  <a:cubicBezTo>
                    <a:pt x="6460" y="22380"/>
                    <a:pt x="4328" y="27353"/>
                    <a:pt x="5749" y="2806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: фигура 127">
              <a:extLst>
                <a:ext uri="{FF2B5EF4-FFF2-40B4-BE49-F238E27FC236}">
                  <a16:creationId xmlns:a16="http://schemas.microsoft.com/office/drawing/2014/main" id="{F94E65CC-1AE4-00F4-D508-9F1D367A0D57}"/>
                </a:ext>
              </a:extLst>
            </p:cNvPr>
            <p:cNvSpPr/>
            <p:nvPr/>
          </p:nvSpPr>
          <p:spPr>
            <a:xfrm>
              <a:off x="9844047" y="1771090"/>
              <a:ext cx="42628" cy="42628"/>
            </a:xfrm>
            <a:custGeom>
              <a:avLst/>
              <a:gdLst>
                <a:gd name="connsiteX0" fmla="*/ 5328 w 42627"/>
                <a:gd name="connsiteY0" fmla="*/ 22425 h 42627"/>
                <a:gd name="connsiteX1" fmla="*/ 23090 w 42627"/>
                <a:gd name="connsiteY1" fmla="*/ 38765 h 42627"/>
                <a:gd name="connsiteX2" fmla="*/ 40140 w 42627"/>
                <a:gd name="connsiteY2" fmla="*/ 21714 h 42627"/>
                <a:gd name="connsiteX3" fmla="*/ 40140 w 42627"/>
                <a:gd name="connsiteY3" fmla="*/ 21714 h 42627"/>
                <a:gd name="connsiteX4" fmla="*/ 21669 w 42627"/>
                <a:gd name="connsiteY4" fmla="*/ 5373 h 42627"/>
                <a:gd name="connsiteX5" fmla="*/ 5328 w 42627"/>
                <a:gd name="connsiteY5" fmla="*/ 22425 h 42627"/>
                <a:gd name="connsiteX6" fmla="*/ 5328 w 42627"/>
                <a:gd name="connsiteY6" fmla="*/ 22425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27" h="42627">
                  <a:moveTo>
                    <a:pt x="5328" y="22425"/>
                  </a:moveTo>
                  <a:cubicBezTo>
                    <a:pt x="6039" y="31661"/>
                    <a:pt x="13854" y="39476"/>
                    <a:pt x="23090" y="38765"/>
                  </a:cubicBezTo>
                  <a:cubicBezTo>
                    <a:pt x="32326" y="38765"/>
                    <a:pt x="40140" y="30950"/>
                    <a:pt x="40140" y="21714"/>
                  </a:cubicBezTo>
                  <a:cubicBezTo>
                    <a:pt x="40140" y="21714"/>
                    <a:pt x="40140" y="21714"/>
                    <a:pt x="40140" y="21714"/>
                  </a:cubicBezTo>
                  <a:cubicBezTo>
                    <a:pt x="39430" y="12478"/>
                    <a:pt x="31615" y="4663"/>
                    <a:pt x="21669" y="5373"/>
                  </a:cubicBezTo>
                  <a:cubicBezTo>
                    <a:pt x="13143" y="5373"/>
                    <a:pt x="5328" y="12478"/>
                    <a:pt x="5328" y="22425"/>
                  </a:cubicBezTo>
                  <a:cubicBezTo>
                    <a:pt x="5328" y="21714"/>
                    <a:pt x="5328" y="22425"/>
                    <a:pt x="5328" y="2242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: фигура 128">
              <a:extLst>
                <a:ext uri="{FF2B5EF4-FFF2-40B4-BE49-F238E27FC236}">
                  <a16:creationId xmlns:a16="http://schemas.microsoft.com/office/drawing/2014/main" id="{614AF7FC-6A60-A0FC-3E77-BAF96EE759AD}"/>
                </a:ext>
              </a:extLst>
            </p:cNvPr>
            <p:cNvSpPr/>
            <p:nvPr/>
          </p:nvSpPr>
          <p:spPr>
            <a:xfrm>
              <a:off x="10284534" y="5593425"/>
              <a:ext cx="362336" cy="625207"/>
            </a:xfrm>
            <a:custGeom>
              <a:avLst/>
              <a:gdLst>
                <a:gd name="connsiteX0" fmla="*/ 239070 w 362336"/>
                <a:gd name="connsiteY0" fmla="*/ 5328 h 625207"/>
                <a:gd name="connsiteX1" fmla="*/ 266068 w 362336"/>
                <a:gd name="connsiteY1" fmla="*/ 327878 h 625207"/>
                <a:gd name="connsiteX2" fmla="*/ 360560 w 362336"/>
                <a:gd name="connsiteY2" fmla="*/ 577251 h 625207"/>
                <a:gd name="connsiteX3" fmla="*/ 341377 w 362336"/>
                <a:gd name="connsiteY3" fmla="*/ 619879 h 625207"/>
                <a:gd name="connsiteX4" fmla="*/ 339246 w 362336"/>
                <a:gd name="connsiteY4" fmla="*/ 620589 h 625207"/>
                <a:gd name="connsiteX5" fmla="*/ 339246 w 362336"/>
                <a:gd name="connsiteY5" fmla="*/ 620589 h 625207"/>
                <a:gd name="connsiteX6" fmla="*/ 309406 w 362336"/>
                <a:gd name="connsiteY6" fmla="*/ 614906 h 625207"/>
                <a:gd name="connsiteX7" fmla="*/ 57902 w 362336"/>
                <a:gd name="connsiteY7" fmla="*/ 398925 h 625207"/>
                <a:gd name="connsiteX8" fmla="*/ 5328 w 362336"/>
                <a:gd name="connsiteY8" fmla="*/ 55771 h 625207"/>
                <a:gd name="connsiteX9" fmla="*/ 239070 w 362336"/>
                <a:gd name="connsiteY9" fmla="*/ 5328 h 62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2336" h="625207">
                  <a:moveTo>
                    <a:pt x="239070" y="5328"/>
                  </a:moveTo>
                  <a:lnTo>
                    <a:pt x="266068" y="327878"/>
                  </a:lnTo>
                  <a:lnTo>
                    <a:pt x="360560" y="577251"/>
                  </a:lnTo>
                  <a:cubicBezTo>
                    <a:pt x="366953" y="594302"/>
                    <a:pt x="358428" y="613485"/>
                    <a:pt x="341377" y="619879"/>
                  </a:cubicBezTo>
                  <a:cubicBezTo>
                    <a:pt x="340667" y="619879"/>
                    <a:pt x="339956" y="620589"/>
                    <a:pt x="339246" y="620589"/>
                  </a:cubicBezTo>
                  <a:lnTo>
                    <a:pt x="339246" y="620589"/>
                  </a:lnTo>
                  <a:cubicBezTo>
                    <a:pt x="329299" y="623431"/>
                    <a:pt x="317932" y="622010"/>
                    <a:pt x="309406" y="614906"/>
                  </a:cubicBezTo>
                  <a:cubicBezTo>
                    <a:pt x="255411" y="572988"/>
                    <a:pt x="60034" y="418818"/>
                    <a:pt x="57902" y="398925"/>
                  </a:cubicBezTo>
                  <a:cubicBezTo>
                    <a:pt x="55061" y="372637"/>
                    <a:pt x="5328" y="55771"/>
                    <a:pt x="5328" y="55771"/>
                  </a:cubicBezTo>
                  <a:lnTo>
                    <a:pt x="239070" y="5328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: фигура 129">
              <a:extLst>
                <a:ext uri="{FF2B5EF4-FFF2-40B4-BE49-F238E27FC236}">
                  <a16:creationId xmlns:a16="http://schemas.microsoft.com/office/drawing/2014/main" id="{61942DCE-623D-9112-2C1D-B01DBEF4C948}"/>
                </a:ext>
              </a:extLst>
            </p:cNvPr>
            <p:cNvSpPr/>
            <p:nvPr/>
          </p:nvSpPr>
          <p:spPr>
            <a:xfrm>
              <a:off x="10332135" y="5950078"/>
              <a:ext cx="291290" cy="269976"/>
            </a:xfrm>
            <a:custGeom>
              <a:avLst/>
              <a:gdLst>
                <a:gd name="connsiteX0" fmla="*/ 291645 w 291289"/>
                <a:gd name="connsiteY0" fmla="*/ 263227 h 269975"/>
                <a:gd name="connsiteX1" fmla="*/ 5328 w 291289"/>
                <a:gd name="connsiteY1" fmla="*/ 5328 h 269975"/>
                <a:gd name="connsiteX2" fmla="*/ 8170 w 291289"/>
                <a:gd name="connsiteY2" fmla="*/ 29484 h 269975"/>
                <a:gd name="connsiteX3" fmla="*/ 18827 w 291289"/>
                <a:gd name="connsiteY3" fmla="*/ 57903 h 269975"/>
                <a:gd name="connsiteX4" fmla="*/ 258963 w 291289"/>
                <a:gd name="connsiteY4" fmla="*/ 263937 h 269975"/>
                <a:gd name="connsiteX5" fmla="*/ 291645 w 291289"/>
                <a:gd name="connsiteY5" fmla="*/ 263227 h 26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289" h="269975">
                  <a:moveTo>
                    <a:pt x="291645" y="263227"/>
                  </a:moveTo>
                  <a:lnTo>
                    <a:pt x="5328" y="5328"/>
                  </a:lnTo>
                  <a:lnTo>
                    <a:pt x="8170" y="29484"/>
                  </a:lnTo>
                  <a:cubicBezTo>
                    <a:pt x="10301" y="42273"/>
                    <a:pt x="10301" y="49377"/>
                    <a:pt x="18827" y="57903"/>
                  </a:cubicBezTo>
                  <a:cubicBezTo>
                    <a:pt x="94847" y="131081"/>
                    <a:pt x="175129" y="199995"/>
                    <a:pt x="258963" y="263937"/>
                  </a:cubicBezTo>
                  <a:cubicBezTo>
                    <a:pt x="267489" y="270332"/>
                    <a:pt x="280988" y="266779"/>
                    <a:pt x="291645" y="26322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: фигура 130">
              <a:extLst>
                <a:ext uri="{FF2B5EF4-FFF2-40B4-BE49-F238E27FC236}">
                  <a16:creationId xmlns:a16="http://schemas.microsoft.com/office/drawing/2014/main" id="{102C39B1-3B65-E0FE-A284-1F87ABB35FD0}"/>
                </a:ext>
              </a:extLst>
            </p:cNvPr>
            <p:cNvSpPr/>
            <p:nvPr/>
          </p:nvSpPr>
          <p:spPr>
            <a:xfrm>
              <a:off x="10361606" y="5848188"/>
              <a:ext cx="42628" cy="42628"/>
            </a:xfrm>
            <a:custGeom>
              <a:avLst/>
              <a:gdLst>
                <a:gd name="connsiteX0" fmla="*/ 31984 w 42627"/>
                <a:gd name="connsiteY0" fmla="*/ 7043 h 42627"/>
                <a:gd name="connsiteX1" fmla="*/ 40509 w 42627"/>
                <a:gd name="connsiteY1" fmla="*/ 32619 h 42627"/>
                <a:gd name="connsiteX2" fmla="*/ 15643 w 42627"/>
                <a:gd name="connsiteY2" fmla="*/ 41145 h 42627"/>
                <a:gd name="connsiteX3" fmla="*/ 7118 w 42627"/>
                <a:gd name="connsiteY3" fmla="*/ 14147 h 42627"/>
                <a:gd name="connsiteX4" fmla="*/ 34115 w 42627"/>
                <a:gd name="connsiteY4" fmla="*/ 8464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27" h="42627">
                  <a:moveTo>
                    <a:pt x="31984" y="7043"/>
                  </a:moveTo>
                  <a:cubicBezTo>
                    <a:pt x="40509" y="12016"/>
                    <a:pt x="44062" y="23383"/>
                    <a:pt x="40509" y="32619"/>
                  </a:cubicBezTo>
                  <a:cubicBezTo>
                    <a:pt x="35537" y="41145"/>
                    <a:pt x="24880" y="45408"/>
                    <a:pt x="15643" y="41145"/>
                  </a:cubicBezTo>
                  <a:cubicBezTo>
                    <a:pt x="6408" y="35461"/>
                    <a:pt x="2855" y="24094"/>
                    <a:pt x="7118" y="14147"/>
                  </a:cubicBezTo>
                  <a:cubicBezTo>
                    <a:pt x="12801" y="4911"/>
                    <a:pt x="24880" y="2780"/>
                    <a:pt x="34115" y="846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: фигура 131">
              <a:extLst>
                <a:ext uri="{FF2B5EF4-FFF2-40B4-BE49-F238E27FC236}">
                  <a16:creationId xmlns:a16="http://schemas.microsoft.com/office/drawing/2014/main" id="{8C15627E-64ED-9373-B2DB-997617FA73DC}"/>
                </a:ext>
              </a:extLst>
            </p:cNvPr>
            <p:cNvSpPr/>
            <p:nvPr/>
          </p:nvSpPr>
          <p:spPr>
            <a:xfrm>
              <a:off x="10528710" y="6033913"/>
              <a:ext cx="71046" cy="49732"/>
            </a:xfrm>
            <a:custGeom>
              <a:avLst/>
              <a:gdLst>
                <a:gd name="connsiteX0" fmla="*/ 6262 w 71046"/>
                <a:gd name="connsiteY0" fmla="*/ 46535 h 49732"/>
                <a:gd name="connsiteX1" fmla="*/ 31128 w 71046"/>
                <a:gd name="connsiteY1" fmla="*/ 18827 h 49732"/>
                <a:gd name="connsiteX2" fmla="*/ 67362 w 71046"/>
                <a:gd name="connsiteY2" fmla="*/ 8170 h 49732"/>
                <a:gd name="connsiteX3" fmla="*/ 55283 w 71046"/>
                <a:gd name="connsiteY3" fmla="*/ 5328 h 49732"/>
                <a:gd name="connsiteX4" fmla="*/ 7683 w 71046"/>
                <a:gd name="connsiteY4" fmla="*/ 35168 h 49732"/>
                <a:gd name="connsiteX5" fmla="*/ 6262 w 71046"/>
                <a:gd name="connsiteY5" fmla="*/ 46535 h 4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046" h="49732">
                  <a:moveTo>
                    <a:pt x="6262" y="46535"/>
                  </a:moveTo>
                  <a:cubicBezTo>
                    <a:pt x="8393" y="47246"/>
                    <a:pt x="13367" y="29484"/>
                    <a:pt x="31128" y="18827"/>
                  </a:cubicBezTo>
                  <a:cubicBezTo>
                    <a:pt x="42496" y="13143"/>
                    <a:pt x="54573" y="8881"/>
                    <a:pt x="67362" y="8170"/>
                  </a:cubicBezTo>
                  <a:cubicBezTo>
                    <a:pt x="67362" y="7460"/>
                    <a:pt x="63099" y="5328"/>
                    <a:pt x="55283" y="5328"/>
                  </a:cubicBezTo>
                  <a:cubicBezTo>
                    <a:pt x="34681" y="5328"/>
                    <a:pt x="16208" y="16696"/>
                    <a:pt x="7683" y="35168"/>
                  </a:cubicBezTo>
                  <a:cubicBezTo>
                    <a:pt x="4841" y="41562"/>
                    <a:pt x="4841" y="46535"/>
                    <a:pt x="6262" y="4653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: фигура 132">
              <a:extLst>
                <a:ext uri="{FF2B5EF4-FFF2-40B4-BE49-F238E27FC236}">
                  <a16:creationId xmlns:a16="http://schemas.microsoft.com/office/drawing/2014/main" id="{B216CE4C-77C5-EB89-9FC4-BE16D5E594BD}"/>
                </a:ext>
              </a:extLst>
            </p:cNvPr>
            <p:cNvSpPr/>
            <p:nvPr/>
          </p:nvSpPr>
          <p:spPr>
            <a:xfrm>
              <a:off x="10557010" y="6088525"/>
              <a:ext cx="63942" cy="35523"/>
            </a:xfrm>
            <a:custGeom>
              <a:avLst/>
              <a:gdLst>
                <a:gd name="connsiteX0" fmla="*/ 5670 w 63941"/>
                <a:gd name="connsiteY0" fmla="*/ 33130 h 35523"/>
                <a:gd name="connsiteX1" fmla="*/ 32668 w 63941"/>
                <a:gd name="connsiteY1" fmla="*/ 16078 h 35523"/>
                <a:gd name="connsiteX2" fmla="*/ 63928 w 63941"/>
                <a:gd name="connsiteY2" fmla="*/ 8974 h 35523"/>
                <a:gd name="connsiteX3" fmla="*/ 29826 w 63941"/>
                <a:gd name="connsiteY3" fmla="*/ 9684 h 35523"/>
                <a:gd name="connsiteX4" fmla="*/ 5670 w 63941"/>
                <a:gd name="connsiteY4" fmla="*/ 33130 h 3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41" h="35523">
                  <a:moveTo>
                    <a:pt x="5670" y="33130"/>
                  </a:moveTo>
                  <a:cubicBezTo>
                    <a:pt x="7091" y="34551"/>
                    <a:pt x="16327" y="22473"/>
                    <a:pt x="32668" y="16078"/>
                  </a:cubicBezTo>
                  <a:cubicBezTo>
                    <a:pt x="42615" y="13237"/>
                    <a:pt x="53272" y="10395"/>
                    <a:pt x="63928" y="8974"/>
                  </a:cubicBezTo>
                  <a:cubicBezTo>
                    <a:pt x="53272" y="4001"/>
                    <a:pt x="40483" y="4001"/>
                    <a:pt x="29826" y="9684"/>
                  </a:cubicBezTo>
                  <a:cubicBezTo>
                    <a:pt x="11354" y="16789"/>
                    <a:pt x="3539" y="33130"/>
                    <a:pt x="5670" y="3313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: фигура 133">
              <a:extLst>
                <a:ext uri="{FF2B5EF4-FFF2-40B4-BE49-F238E27FC236}">
                  <a16:creationId xmlns:a16="http://schemas.microsoft.com/office/drawing/2014/main" id="{5EA207D8-DCCF-851C-1301-CE23377277DB}"/>
                </a:ext>
              </a:extLst>
            </p:cNvPr>
            <p:cNvSpPr/>
            <p:nvPr/>
          </p:nvSpPr>
          <p:spPr>
            <a:xfrm>
              <a:off x="10481332" y="5978910"/>
              <a:ext cx="92360" cy="49732"/>
            </a:xfrm>
            <a:custGeom>
              <a:avLst/>
              <a:gdLst>
                <a:gd name="connsiteX0" fmla="*/ 5328 w 92360"/>
                <a:gd name="connsiteY0" fmla="*/ 51094 h 49732"/>
                <a:gd name="connsiteX1" fmla="*/ 45114 w 92360"/>
                <a:gd name="connsiteY1" fmla="*/ 21966 h 49732"/>
                <a:gd name="connsiteX2" fmla="*/ 92005 w 92360"/>
                <a:gd name="connsiteY2" fmla="*/ 5625 h 49732"/>
                <a:gd name="connsiteX3" fmla="*/ 5328 w 92360"/>
                <a:gd name="connsiteY3" fmla="*/ 51094 h 49732"/>
                <a:gd name="connsiteX4" fmla="*/ 5328 w 92360"/>
                <a:gd name="connsiteY4" fmla="*/ 51094 h 4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60" h="49732">
                  <a:moveTo>
                    <a:pt x="5328" y="51094"/>
                  </a:moveTo>
                  <a:cubicBezTo>
                    <a:pt x="18117" y="40438"/>
                    <a:pt x="31615" y="31202"/>
                    <a:pt x="45114" y="21966"/>
                  </a:cubicBezTo>
                  <a:cubicBezTo>
                    <a:pt x="60034" y="15571"/>
                    <a:pt x="75664" y="9888"/>
                    <a:pt x="92005" y="5625"/>
                  </a:cubicBezTo>
                  <a:cubicBezTo>
                    <a:pt x="56481" y="2783"/>
                    <a:pt x="23090" y="20545"/>
                    <a:pt x="5328" y="51094"/>
                  </a:cubicBezTo>
                  <a:lnTo>
                    <a:pt x="5328" y="51094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: фигура 134">
              <a:extLst>
                <a:ext uri="{FF2B5EF4-FFF2-40B4-BE49-F238E27FC236}">
                  <a16:creationId xmlns:a16="http://schemas.microsoft.com/office/drawing/2014/main" id="{B3C9A6F6-7788-25E5-85D5-9BA24D81BA22}"/>
                </a:ext>
              </a:extLst>
            </p:cNvPr>
            <p:cNvSpPr/>
            <p:nvPr/>
          </p:nvSpPr>
          <p:spPr>
            <a:xfrm>
              <a:off x="10464991" y="5908717"/>
              <a:ext cx="92360" cy="28419"/>
            </a:xfrm>
            <a:custGeom>
              <a:avLst/>
              <a:gdLst>
                <a:gd name="connsiteX0" fmla="*/ 5328 w 92360"/>
                <a:gd name="connsiteY0" fmla="*/ 23955 h 28418"/>
                <a:gd name="connsiteX1" fmla="*/ 46536 w 92360"/>
                <a:gd name="connsiteY1" fmla="*/ 13298 h 28418"/>
                <a:gd name="connsiteX2" fmla="*/ 89163 w 92360"/>
                <a:gd name="connsiteY2" fmla="*/ 11877 h 28418"/>
                <a:gd name="connsiteX3" fmla="*/ 5328 w 92360"/>
                <a:gd name="connsiteY3" fmla="*/ 23955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60" h="28418">
                  <a:moveTo>
                    <a:pt x="5328" y="23955"/>
                  </a:moveTo>
                  <a:cubicBezTo>
                    <a:pt x="6750" y="26086"/>
                    <a:pt x="23090" y="16140"/>
                    <a:pt x="46536" y="13298"/>
                  </a:cubicBezTo>
                  <a:cubicBezTo>
                    <a:pt x="69270" y="9746"/>
                    <a:pt x="88453" y="13298"/>
                    <a:pt x="89163" y="11877"/>
                  </a:cubicBezTo>
                  <a:cubicBezTo>
                    <a:pt x="60745" y="-201"/>
                    <a:pt x="28774" y="4772"/>
                    <a:pt x="5328" y="2395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" name="Полилиния: фигура 135">
              <a:extLst>
                <a:ext uri="{FF2B5EF4-FFF2-40B4-BE49-F238E27FC236}">
                  <a16:creationId xmlns:a16="http://schemas.microsoft.com/office/drawing/2014/main" id="{F20AD7CF-34F3-A6A7-FA92-99FCB0DA1D84}"/>
                </a:ext>
              </a:extLst>
            </p:cNvPr>
            <p:cNvSpPr/>
            <p:nvPr/>
          </p:nvSpPr>
          <p:spPr>
            <a:xfrm>
              <a:off x="10454246" y="5812824"/>
              <a:ext cx="92360" cy="28419"/>
            </a:xfrm>
            <a:custGeom>
              <a:avLst/>
              <a:gdLst>
                <a:gd name="connsiteX0" fmla="*/ 5417 w 92360"/>
                <a:gd name="connsiteY0" fmla="*/ 25356 h 28418"/>
                <a:gd name="connsiteX1" fmla="*/ 48045 w 92360"/>
                <a:gd name="connsiteY1" fmla="*/ 12568 h 28418"/>
                <a:gd name="connsiteX2" fmla="*/ 92094 w 92360"/>
                <a:gd name="connsiteY2" fmla="*/ 18962 h 28418"/>
                <a:gd name="connsiteX3" fmla="*/ 80727 w 92360"/>
                <a:gd name="connsiteY3" fmla="*/ 11147 h 28418"/>
                <a:gd name="connsiteX4" fmla="*/ 48045 w 92360"/>
                <a:gd name="connsiteY4" fmla="*/ 5463 h 28418"/>
                <a:gd name="connsiteX5" fmla="*/ 16074 w 92360"/>
                <a:gd name="connsiteY5" fmla="*/ 15410 h 28418"/>
                <a:gd name="connsiteX6" fmla="*/ 5417 w 92360"/>
                <a:gd name="connsiteY6" fmla="*/ 25356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0" h="28418">
                  <a:moveTo>
                    <a:pt x="5417" y="25356"/>
                  </a:moveTo>
                  <a:cubicBezTo>
                    <a:pt x="18916" y="18962"/>
                    <a:pt x="33125" y="15410"/>
                    <a:pt x="48045" y="12568"/>
                  </a:cubicBezTo>
                  <a:cubicBezTo>
                    <a:pt x="62965" y="12568"/>
                    <a:pt x="77885" y="14699"/>
                    <a:pt x="92094" y="18962"/>
                  </a:cubicBezTo>
                  <a:cubicBezTo>
                    <a:pt x="92094" y="18251"/>
                    <a:pt x="88542" y="14699"/>
                    <a:pt x="80727" y="11147"/>
                  </a:cubicBezTo>
                  <a:cubicBezTo>
                    <a:pt x="70070" y="6884"/>
                    <a:pt x="59413" y="4753"/>
                    <a:pt x="48045" y="5463"/>
                  </a:cubicBezTo>
                  <a:cubicBezTo>
                    <a:pt x="36678" y="6174"/>
                    <a:pt x="26021" y="9726"/>
                    <a:pt x="16074" y="15410"/>
                  </a:cubicBezTo>
                  <a:cubicBezTo>
                    <a:pt x="8259" y="20383"/>
                    <a:pt x="4707" y="24646"/>
                    <a:pt x="5417" y="2535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" name="Полилиния: фигура 136">
              <a:extLst>
                <a:ext uri="{FF2B5EF4-FFF2-40B4-BE49-F238E27FC236}">
                  <a16:creationId xmlns:a16="http://schemas.microsoft.com/office/drawing/2014/main" id="{1ED41111-0C99-E6D8-BA52-8E2D5EA2114F}"/>
                </a:ext>
              </a:extLst>
            </p:cNvPr>
            <p:cNvSpPr/>
            <p:nvPr/>
          </p:nvSpPr>
          <p:spPr>
            <a:xfrm>
              <a:off x="10444918" y="5742090"/>
              <a:ext cx="106569" cy="63942"/>
            </a:xfrm>
            <a:custGeom>
              <a:avLst/>
              <a:gdLst>
                <a:gd name="connsiteX0" fmla="*/ 55242 w 106569"/>
                <a:gd name="connsiteY0" fmla="*/ 65540 h 63941"/>
                <a:gd name="connsiteX1" fmla="*/ 54532 w 106569"/>
                <a:gd name="connsiteY1" fmla="*/ 52752 h 63941"/>
                <a:gd name="connsiteX2" fmla="*/ 41743 w 106569"/>
                <a:gd name="connsiteY2" fmla="*/ 22202 h 63941"/>
                <a:gd name="connsiteX3" fmla="*/ 23981 w 106569"/>
                <a:gd name="connsiteY3" fmla="*/ 5861 h 63941"/>
                <a:gd name="connsiteX4" fmla="*/ 9062 w 106569"/>
                <a:gd name="connsiteY4" fmla="*/ 10124 h 63941"/>
                <a:gd name="connsiteX5" fmla="*/ 5509 w 106569"/>
                <a:gd name="connsiteY5" fmla="*/ 25044 h 63941"/>
                <a:gd name="connsiteX6" fmla="*/ 50979 w 106569"/>
                <a:gd name="connsiteY6" fmla="*/ 64119 h 63941"/>
                <a:gd name="connsiteX7" fmla="*/ 100712 w 106569"/>
                <a:gd name="connsiteY7" fmla="*/ 30017 h 63941"/>
                <a:gd name="connsiteX8" fmla="*/ 100001 w 106569"/>
                <a:gd name="connsiteY8" fmla="*/ 14387 h 63941"/>
                <a:gd name="connsiteX9" fmla="*/ 85791 w 106569"/>
                <a:gd name="connsiteY9" fmla="*/ 8703 h 63941"/>
                <a:gd name="connsiteX10" fmla="*/ 65899 w 106569"/>
                <a:gd name="connsiteY10" fmla="*/ 22202 h 63941"/>
                <a:gd name="connsiteX11" fmla="*/ 46716 w 106569"/>
                <a:gd name="connsiteY11" fmla="*/ 49199 h 63941"/>
                <a:gd name="connsiteX12" fmla="*/ 43163 w 106569"/>
                <a:gd name="connsiteY12" fmla="*/ 60567 h 63941"/>
                <a:gd name="connsiteX13" fmla="*/ 69451 w 106569"/>
                <a:gd name="connsiteY13" fmla="*/ 25044 h 63941"/>
                <a:gd name="connsiteX14" fmla="*/ 87213 w 106569"/>
                <a:gd name="connsiteY14" fmla="*/ 13676 h 63941"/>
                <a:gd name="connsiteX15" fmla="*/ 95028 w 106569"/>
                <a:gd name="connsiteY15" fmla="*/ 16518 h 63941"/>
                <a:gd name="connsiteX16" fmla="*/ 95028 w 106569"/>
                <a:gd name="connsiteY16" fmla="*/ 27175 h 63941"/>
                <a:gd name="connsiteX17" fmla="*/ 50979 w 106569"/>
                <a:gd name="connsiteY17" fmla="*/ 56304 h 63941"/>
                <a:gd name="connsiteX18" fmla="*/ 11904 w 106569"/>
                <a:gd name="connsiteY18" fmla="*/ 23623 h 63941"/>
                <a:gd name="connsiteX19" fmla="*/ 14035 w 106569"/>
                <a:gd name="connsiteY19" fmla="*/ 12966 h 63941"/>
                <a:gd name="connsiteX20" fmla="*/ 21850 w 106569"/>
                <a:gd name="connsiteY20" fmla="*/ 10124 h 63941"/>
                <a:gd name="connsiteX21" fmla="*/ 37480 w 106569"/>
                <a:gd name="connsiteY21" fmla="*/ 23623 h 63941"/>
                <a:gd name="connsiteX22" fmla="*/ 55242 w 106569"/>
                <a:gd name="connsiteY22" fmla="*/ 65540 h 6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569" h="63941">
                  <a:moveTo>
                    <a:pt x="55242" y="65540"/>
                  </a:moveTo>
                  <a:cubicBezTo>
                    <a:pt x="55952" y="61277"/>
                    <a:pt x="55242" y="57014"/>
                    <a:pt x="54532" y="52752"/>
                  </a:cubicBezTo>
                  <a:cubicBezTo>
                    <a:pt x="52400" y="42095"/>
                    <a:pt x="48137" y="31438"/>
                    <a:pt x="41743" y="22202"/>
                  </a:cubicBezTo>
                  <a:cubicBezTo>
                    <a:pt x="37480" y="15097"/>
                    <a:pt x="31086" y="9414"/>
                    <a:pt x="23981" y="5861"/>
                  </a:cubicBezTo>
                  <a:cubicBezTo>
                    <a:pt x="19008" y="4440"/>
                    <a:pt x="12614" y="5861"/>
                    <a:pt x="9062" y="10124"/>
                  </a:cubicBezTo>
                  <a:cubicBezTo>
                    <a:pt x="6220" y="14387"/>
                    <a:pt x="4799" y="20071"/>
                    <a:pt x="5509" y="25044"/>
                  </a:cubicBezTo>
                  <a:cubicBezTo>
                    <a:pt x="9062" y="47068"/>
                    <a:pt x="28244" y="63409"/>
                    <a:pt x="50979" y="64119"/>
                  </a:cubicBezTo>
                  <a:cubicBezTo>
                    <a:pt x="73003" y="64119"/>
                    <a:pt x="92896" y="50620"/>
                    <a:pt x="100712" y="30017"/>
                  </a:cubicBezTo>
                  <a:cubicBezTo>
                    <a:pt x="102843" y="25044"/>
                    <a:pt x="102132" y="19360"/>
                    <a:pt x="100001" y="14387"/>
                  </a:cubicBezTo>
                  <a:cubicBezTo>
                    <a:pt x="97159" y="9414"/>
                    <a:pt x="90765" y="7282"/>
                    <a:pt x="85791" y="8703"/>
                  </a:cubicBezTo>
                  <a:cubicBezTo>
                    <a:pt x="77976" y="11545"/>
                    <a:pt x="70872" y="15808"/>
                    <a:pt x="65899" y="22202"/>
                  </a:cubicBezTo>
                  <a:cubicBezTo>
                    <a:pt x="58084" y="30017"/>
                    <a:pt x="50979" y="39253"/>
                    <a:pt x="46716" y="49199"/>
                  </a:cubicBezTo>
                  <a:cubicBezTo>
                    <a:pt x="43163" y="56304"/>
                    <a:pt x="42453" y="60567"/>
                    <a:pt x="43163" y="60567"/>
                  </a:cubicBezTo>
                  <a:cubicBezTo>
                    <a:pt x="50268" y="47778"/>
                    <a:pt x="58794" y="35700"/>
                    <a:pt x="69451" y="25044"/>
                  </a:cubicBezTo>
                  <a:cubicBezTo>
                    <a:pt x="74424" y="20071"/>
                    <a:pt x="80818" y="15808"/>
                    <a:pt x="87213" y="13676"/>
                  </a:cubicBezTo>
                  <a:cubicBezTo>
                    <a:pt x="90055" y="12966"/>
                    <a:pt x="93607" y="13676"/>
                    <a:pt x="95028" y="16518"/>
                  </a:cubicBezTo>
                  <a:cubicBezTo>
                    <a:pt x="96448" y="20071"/>
                    <a:pt x="96448" y="23623"/>
                    <a:pt x="95028" y="27175"/>
                  </a:cubicBezTo>
                  <a:cubicBezTo>
                    <a:pt x="87213" y="44226"/>
                    <a:pt x="70161" y="55594"/>
                    <a:pt x="50979" y="56304"/>
                  </a:cubicBezTo>
                  <a:cubicBezTo>
                    <a:pt x="31796" y="55594"/>
                    <a:pt x="15456" y="42805"/>
                    <a:pt x="11904" y="23623"/>
                  </a:cubicBezTo>
                  <a:cubicBezTo>
                    <a:pt x="11193" y="20071"/>
                    <a:pt x="11904" y="16518"/>
                    <a:pt x="14035" y="12966"/>
                  </a:cubicBezTo>
                  <a:cubicBezTo>
                    <a:pt x="16166" y="10124"/>
                    <a:pt x="19008" y="9414"/>
                    <a:pt x="21850" y="10124"/>
                  </a:cubicBezTo>
                  <a:cubicBezTo>
                    <a:pt x="28244" y="12966"/>
                    <a:pt x="33928" y="17939"/>
                    <a:pt x="37480" y="23623"/>
                  </a:cubicBezTo>
                  <a:cubicBezTo>
                    <a:pt x="46006" y="37832"/>
                    <a:pt x="51690" y="51331"/>
                    <a:pt x="55242" y="6554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8" name="Полилиния: фигура 137">
              <a:extLst>
                <a:ext uri="{FF2B5EF4-FFF2-40B4-BE49-F238E27FC236}">
                  <a16:creationId xmlns:a16="http://schemas.microsoft.com/office/drawing/2014/main" id="{7DE6D095-C1EA-1750-FA42-B2B3533FB260}"/>
                </a:ext>
              </a:extLst>
            </p:cNvPr>
            <p:cNvSpPr/>
            <p:nvPr/>
          </p:nvSpPr>
          <p:spPr>
            <a:xfrm>
              <a:off x="9490947" y="5606924"/>
              <a:ext cx="539952" cy="440487"/>
            </a:xfrm>
            <a:custGeom>
              <a:avLst/>
              <a:gdLst>
                <a:gd name="connsiteX0" fmla="*/ 268910 w 539951"/>
                <a:gd name="connsiteY0" fmla="*/ 8170 h 440487"/>
                <a:gd name="connsiteX1" fmla="*/ 281699 w 539951"/>
                <a:gd name="connsiteY1" fmla="*/ 280988 h 440487"/>
                <a:gd name="connsiteX2" fmla="*/ 5328 w 539951"/>
                <a:gd name="connsiteY2" fmla="*/ 435869 h 440487"/>
                <a:gd name="connsiteX3" fmla="*/ 536045 w 539951"/>
                <a:gd name="connsiteY3" fmla="*/ 431606 h 440487"/>
                <a:gd name="connsiteX4" fmla="*/ 534623 w 539951"/>
                <a:gd name="connsiteY4" fmla="*/ 5328 h 440487"/>
                <a:gd name="connsiteX5" fmla="*/ 268910 w 539951"/>
                <a:gd name="connsiteY5" fmla="*/ 8170 h 44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9951" h="440487">
                  <a:moveTo>
                    <a:pt x="268910" y="8170"/>
                  </a:moveTo>
                  <a:lnTo>
                    <a:pt x="281699" y="280988"/>
                  </a:lnTo>
                  <a:cubicBezTo>
                    <a:pt x="281699" y="280988"/>
                    <a:pt x="8170" y="384716"/>
                    <a:pt x="5328" y="435869"/>
                  </a:cubicBezTo>
                  <a:lnTo>
                    <a:pt x="536045" y="431606"/>
                  </a:lnTo>
                  <a:lnTo>
                    <a:pt x="534623" y="5328"/>
                  </a:lnTo>
                  <a:lnTo>
                    <a:pt x="268910" y="8170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9" name="Полилиния: фигура 138">
              <a:extLst>
                <a:ext uri="{FF2B5EF4-FFF2-40B4-BE49-F238E27FC236}">
                  <a16:creationId xmlns:a16="http://schemas.microsoft.com/office/drawing/2014/main" id="{1EADCF46-2B34-51F9-A499-63F214A0D475}"/>
                </a:ext>
              </a:extLst>
            </p:cNvPr>
            <p:cNvSpPr/>
            <p:nvPr/>
          </p:nvSpPr>
          <p:spPr>
            <a:xfrm>
              <a:off x="9904520" y="5858081"/>
              <a:ext cx="49732" cy="49732"/>
            </a:xfrm>
            <a:custGeom>
              <a:avLst/>
              <a:gdLst>
                <a:gd name="connsiteX0" fmla="*/ 30821 w 49732"/>
                <a:gd name="connsiteY0" fmla="*/ 5675 h 49732"/>
                <a:gd name="connsiteX1" fmla="*/ 45741 w 49732"/>
                <a:gd name="connsiteY1" fmla="*/ 30542 h 49732"/>
                <a:gd name="connsiteX2" fmla="*/ 21585 w 49732"/>
                <a:gd name="connsiteY2" fmla="*/ 45461 h 49732"/>
                <a:gd name="connsiteX3" fmla="*/ 5955 w 49732"/>
                <a:gd name="connsiteY3" fmla="*/ 19174 h 49732"/>
                <a:gd name="connsiteX4" fmla="*/ 32952 w 49732"/>
                <a:gd name="connsiteY4" fmla="*/ 6386 h 4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32" h="49732">
                  <a:moveTo>
                    <a:pt x="30821" y="5675"/>
                  </a:moveTo>
                  <a:cubicBezTo>
                    <a:pt x="41478" y="8517"/>
                    <a:pt x="47873" y="19885"/>
                    <a:pt x="45741" y="30542"/>
                  </a:cubicBezTo>
                  <a:cubicBezTo>
                    <a:pt x="42899" y="41199"/>
                    <a:pt x="32242" y="47592"/>
                    <a:pt x="21585" y="45461"/>
                  </a:cubicBezTo>
                  <a:cubicBezTo>
                    <a:pt x="10218" y="41909"/>
                    <a:pt x="3113" y="30542"/>
                    <a:pt x="5955" y="19174"/>
                  </a:cubicBezTo>
                  <a:cubicBezTo>
                    <a:pt x="10218" y="8517"/>
                    <a:pt x="22295" y="2833"/>
                    <a:pt x="32952" y="6386"/>
                  </a:cubicBezTo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: фигура 139">
              <a:extLst>
                <a:ext uri="{FF2B5EF4-FFF2-40B4-BE49-F238E27FC236}">
                  <a16:creationId xmlns:a16="http://schemas.microsoft.com/office/drawing/2014/main" id="{6F6C7659-8DA7-568E-C3C3-6E355CBE9261}"/>
                </a:ext>
              </a:extLst>
            </p:cNvPr>
            <p:cNvSpPr/>
            <p:nvPr/>
          </p:nvSpPr>
          <p:spPr>
            <a:xfrm>
              <a:off x="9489287" y="5989864"/>
              <a:ext cx="539952" cy="56837"/>
            </a:xfrm>
            <a:custGeom>
              <a:avLst/>
              <a:gdLst>
                <a:gd name="connsiteX0" fmla="*/ 536283 w 539951"/>
                <a:gd name="connsiteY0" fmla="*/ 48667 h 56837"/>
                <a:gd name="connsiteX1" fmla="*/ 534152 w 539951"/>
                <a:gd name="connsiteY1" fmla="*/ 5328 h 56837"/>
                <a:gd name="connsiteX2" fmla="*/ 26171 w 539951"/>
                <a:gd name="connsiteY2" fmla="*/ 25221 h 56837"/>
                <a:gd name="connsiteX3" fmla="*/ 5567 w 539951"/>
                <a:gd name="connsiteY3" fmla="*/ 52219 h 56837"/>
                <a:gd name="connsiteX4" fmla="*/ 536283 w 539951"/>
                <a:gd name="connsiteY4" fmla="*/ 48667 h 5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951" h="56837">
                  <a:moveTo>
                    <a:pt x="536283" y="48667"/>
                  </a:moveTo>
                  <a:lnTo>
                    <a:pt x="534152" y="5328"/>
                  </a:lnTo>
                  <a:lnTo>
                    <a:pt x="26171" y="25221"/>
                  </a:lnTo>
                  <a:cubicBezTo>
                    <a:pt x="26171" y="25221"/>
                    <a:pt x="2725" y="35878"/>
                    <a:pt x="5567" y="52219"/>
                  </a:cubicBezTo>
                  <a:lnTo>
                    <a:pt x="536283" y="48667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: фигура 140">
              <a:extLst>
                <a:ext uri="{FF2B5EF4-FFF2-40B4-BE49-F238E27FC236}">
                  <a16:creationId xmlns:a16="http://schemas.microsoft.com/office/drawing/2014/main" id="{C9EB2B3D-4879-9AF4-27EF-7CD98AB0894F}"/>
                </a:ext>
              </a:extLst>
            </p:cNvPr>
            <p:cNvSpPr/>
            <p:nvPr/>
          </p:nvSpPr>
          <p:spPr>
            <a:xfrm>
              <a:off x="9757347" y="5878373"/>
              <a:ext cx="56837" cy="42628"/>
            </a:xfrm>
            <a:custGeom>
              <a:avLst/>
              <a:gdLst>
                <a:gd name="connsiteX0" fmla="*/ 5352 w 56837"/>
                <a:gd name="connsiteY0" fmla="*/ 7408 h 42627"/>
                <a:gd name="connsiteX1" fmla="*/ 30928 w 56837"/>
                <a:gd name="connsiteY1" fmla="*/ 20196 h 42627"/>
                <a:gd name="connsiteX2" fmla="*/ 52953 w 56837"/>
                <a:gd name="connsiteY2" fmla="*/ 37957 h 42627"/>
                <a:gd name="connsiteX3" fmla="*/ 35902 w 56837"/>
                <a:gd name="connsiteY3" fmla="*/ 12381 h 42627"/>
                <a:gd name="connsiteX4" fmla="*/ 5352 w 56837"/>
                <a:gd name="connsiteY4" fmla="*/ 7408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37" h="42627">
                  <a:moveTo>
                    <a:pt x="5352" y="7408"/>
                  </a:moveTo>
                  <a:cubicBezTo>
                    <a:pt x="5352" y="10250"/>
                    <a:pt x="18140" y="10960"/>
                    <a:pt x="30928" y="20196"/>
                  </a:cubicBezTo>
                  <a:cubicBezTo>
                    <a:pt x="43717" y="28721"/>
                    <a:pt x="50822" y="39378"/>
                    <a:pt x="52953" y="37957"/>
                  </a:cubicBezTo>
                  <a:cubicBezTo>
                    <a:pt x="55084" y="37247"/>
                    <a:pt x="51532" y="22328"/>
                    <a:pt x="35902" y="12381"/>
                  </a:cubicBezTo>
                  <a:cubicBezTo>
                    <a:pt x="20271" y="2434"/>
                    <a:pt x="4642" y="5276"/>
                    <a:pt x="5352" y="740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: фигура 141">
              <a:extLst>
                <a:ext uri="{FF2B5EF4-FFF2-40B4-BE49-F238E27FC236}">
                  <a16:creationId xmlns:a16="http://schemas.microsoft.com/office/drawing/2014/main" id="{10E8BFF0-27CF-A490-D2B7-CDA79BF5E2C2}"/>
                </a:ext>
              </a:extLst>
            </p:cNvPr>
            <p:cNvSpPr/>
            <p:nvPr/>
          </p:nvSpPr>
          <p:spPr>
            <a:xfrm>
              <a:off x="9701955" y="5902682"/>
              <a:ext cx="42628" cy="49732"/>
            </a:xfrm>
            <a:custGeom>
              <a:avLst/>
              <a:gdLst>
                <a:gd name="connsiteX0" fmla="*/ 5328 w 42627"/>
                <a:gd name="connsiteY0" fmla="*/ 6544 h 49732"/>
                <a:gd name="connsiteX1" fmla="*/ 25221 w 42627"/>
                <a:gd name="connsiteY1" fmla="*/ 24306 h 49732"/>
                <a:gd name="connsiteX2" fmla="*/ 39430 w 42627"/>
                <a:gd name="connsiteY2" fmla="*/ 46330 h 49732"/>
                <a:gd name="connsiteX3" fmla="*/ 32326 w 42627"/>
                <a:gd name="connsiteY3" fmla="*/ 18622 h 49732"/>
                <a:gd name="connsiteX4" fmla="*/ 5328 w 42627"/>
                <a:gd name="connsiteY4" fmla="*/ 6544 h 4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27" h="49732">
                  <a:moveTo>
                    <a:pt x="5328" y="6544"/>
                  </a:moveTo>
                  <a:cubicBezTo>
                    <a:pt x="5328" y="9386"/>
                    <a:pt x="15985" y="13649"/>
                    <a:pt x="25221" y="24306"/>
                  </a:cubicBezTo>
                  <a:cubicBezTo>
                    <a:pt x="33747" y="34963"/>
                    <a:pt x="36588" y="47041"/>
                    <a:pt x="39430" y="46330"/>
                  </a:cubicBezTo>
                  <a:cubicBezTo>
                    <a:pt x="42272" y="46330"/>
                    <a:pt x="43693" y="31410"/>
                    <a:pt x="32326" y="18622"/>
                  </a:cubicBezTo>
                  <a:cubicBezTo>
                    <a:pt x="20248" y="5124"/>
                    <a:pt x="5328" y="3703"/>
                    <a:pt x="5328" y="654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: фигура 142">
              <a:extLst>
                <a:ext uri="{FF2B5EF4-FFF2-40B4-BE49-F238E27FC236}">
                  <a16:creationId xmlns:a16="http://schemas.microsoft.com/office/drawing/2014/main" id="{A657E91E-9E5F-E782-9FBE-4ED0CFDC7AA8}"/>
                </a:ext>
              </a:extLst>
            </p:cNvPr>
            <p:cNvSpPr/>
            <p:nvPr/>
          </p:nvSpPr>
          <p:spPr>
            <a:xfrm>
              <a:off x="9650632" y="5926230"/>
              <a:ext cx="28419" cy="49732"/>
            </a:xfrm>
            <a:custGeom>
              <a:avLst/>
              <a:gdLst>
                <a:gd name="connsiteX0" fmla="*/ 26101 w 28418"/>
                <a:gd name="connsiteY0" fmla="*/ 49780 h 49732"/>
                <a:gd name="connsiteX1" fmla="*/ 25391 w 28418"/>
                <a:gd name="connsiteY1" fmla="*/ 23492 h 49732"/>
                <a:gd name="connsiteX2" fmla="*/ 5498 w 28418"/>
                <a:gd name="connsiteY2" fmla="*/ 5731 h 49732"/>
                <a:gd name="connsiteX3" fmla="*/ 18286 w 28418"/>
                <a:gd name="connsiteY3" fmla="*/ 27045 h 49732"/>
                <a:gd name="connsiteX4" fmla="*/ 26101 w 28418"/>
                <a:gd name="connsiteY4" fmla="*/ 49780 h 4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18" h="49732">
                  <a:moveTo>
                    <a:pt x="26101" y="49780"/>
                  </a:moveTo>
                  <a:cubicBezTo>
                    <a:pt x="28233" y="50490"/>
                    <a:pt x="31785" y="36991"/>
                    <a:pt x="25391" y="23492"/>
                  </a:cubicBezTo>
                  <a:cubicBezTo>
                    <a:pt x="18997" y="9994"/>
                    <a:pt x="6208" y="3600"/>
                    <a:pt x="5498" y="5731"/>
                  </a:cubicBezTo>
                  <a:cubicBezTo>
                    <a:pt x="4077" y="7862"/>
                    <a:pt x="11892" y="15678"/>
                    <a:pt x="18286" y="27045"/>
                  </a:cubicBezTo>
                  <a:cubicBezTo>
                    <a:pt x="24681" y="38412"/>
                    <a:pt x="23259" y="49780"/>
                    <a:pt x="26101" y="4978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: фигура 143">
              <a:extLst>
                <a:ext uri="{FF2B5EF4-FFF2-40B4-BE49-F238E27FC236}">
                  <a16:creationId xmlns:a16="http://schemas.microsoft.com/office/drawing/2014/main" id="{D1C4ADBD-0094-FD26-80BA-09EC96D72265}"/>
                </a:ext>
              </a:extLst>
            </p:cNvPr>
            <p:cNvSpPr/>
            <p:nvPr/>
          </p:nvSpPr>
          <p:spPr>
            <a:xfrm>
              <a:off x="9761525" y="5807943"/>
              <a:ext cx="63942" cy="21314"/>
            </a:xfrm>
            <a:custGeom>
              <a:avLst/>
              <a:gdLst>
                <a:gd name="connsiteX0" fmla="*/ 5436 w 63941"/>
                <a:gd name="connsiteY0" fmla="*/ 15317 h 21313"/>
                <a:gd name="connsiteX1" fmla="*/ 33144 w 63941"/>
                <a:gd name="connsiteY1" fmla="*/ 15317 h 21313"/>
                <a:gd name="connsiteX2" fmla="*/ 60853 w 63941"/>
                <a:gd name="connsiteY2" fmla="*/ 18159 h 21313"/>
                <a:gd name="connsiteX3" fmla="*/ 33855 w 63941"/>
                <a:gd name="connsiteY3" fmla="*/ 5370 h 21313"/>
                <a:gd name="connsiteX4" fmla="*/ 5436 w 63941"/>
                <a:gd name="connsiteY4" fmla="*/ 15317 h 2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41" h="21313">
                  <a:moveTo>
                    <a:pt x="5436" y="15317"/>
                  </a:moveTo>
                  <a:cubicBezTo>
                    <a:pt x="6147" y="17448"/>
                    <a:pt x="18225" y="13896"/>
                    <a:pt x="33144" y="15317"/>
                  </a:cubicBezTo>
                  <a:cubicBezTo>
                    <a:pt x="48064" y="16738"/>
                    <a:pt x="59432" y="21001"/>
                    <a:pt x="60853" y="18159"/>
                  </a:cubicBezTo>
                  <a:cubicBezTo>
                    <a:pt x="62273" y="15317"/>
                    <a:pt x="50906" y="6791"/>
                    <a:pt x="33855" y="5370"/>
                  </a:cubicBezTo>
                  <a:cubicBezTo>
                    <a:pt x="16804" y="4660"/>
                    <a:pt x="4016" y="13186"/>
                    <a:pt x="5436" y="1531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: фигура 144">
              <a:extLst>
                <a:ext uri="{FF2B5EF4-FFF2-40B4-BE49-F238E27FC236}">
                  <a16:creationId xmlns:a16="http://schemas.microsoft.com/office/drawing/2014/main" id="{8017F694-22D7-B084-DEF9-E548D0585F9A}"/>
                </a:ext>
              </a:extLst>
            </p:cNvPr>
            <p:cNvSpPr/>
            <p:nvPr/>
          </p:nvSpPr>
          <p:spPr>
            <a:xfrm>
              <a:off x="9662168" y="3577842"/>
              <a:ext cx="909393" cy="2287691"/>
            </a:xfrm>
            <a:custGeom>
              <a:avLst/>
              <a:gdLst>
                <a:gd name="connsiteX0" fmla="*/ 5328 w 909392"/>
                <a:gd name="connsiteY0" fmla="*/ 75664 h 2287690"/>
                <a:gd name="connsiteX1" fmla="*/ 67139 w 909392"/>
                <a:gd name="connsiteY1" fmla="*/ 2273837 h 2287690"/>
                <a:gd name="connsiteX2" fmla="*/ 394663 w 909392"/>
                <a:gd name="connsiteY2" fmla="*/ 2273837 h 2287690"/>
                <a:gd name="connsiteX3" fmla="*/ 460736 w 909392"/>
                <a:gd name="connsiteY3" fmla="*/ 407450 h 2287690"/>
                <a:gd name="connsiteX4" fmla="*/ 538176 w 909392"/>
                <a:gd name="connsiteY4" fmla="*/ 1404230 h 2287690"/>
                <a:gd name="connsiteX5" fmla="*/ 606381 w 909392"/>
                <a:gd name="connsiteY5" fmla="*/ 2284494 h 2287690"/>
                <a:gd name="connsiteX6" fmla="*/ 910458 w 909392"/>
                <a:gd name="connsiteY6" fmla="*/ 2259627 h 2287690"/>
                <a:gd name="connsiteX7" fmla="*/ 890566 w 909392"/>
                <a:gd name="connsiteY7" fmla="*/ 293776 h 2287690"/>
                <a:gd name="connsiteX8" fmla="*/ 852911 w 909392"/>
                <a:gd name="connsiteY8" fmla="*/ 5328 h 2287690"/>
                <a:gd name="connsiteX9" fmla="*/ 5328 w 909392"/>
                <a:gd name="connsiteY9" fmla="*/ 75664 h 228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9392" h="2287690">
                  <a:moveTo>
                    <a:pt x="5328" y="75664"/>
                  </a:moveTo>
                  <a:cubicBezTo>
                    <a:pt x="5328" y="91294"/>
                    <a:pt x="67139" y="2273837"/>
                    <a:pt x="67139" y="2273837"/>
                  </a:cubicBezTo>
                  <a:lnTo>
                    <a:pt x="394663" y="2273837"/>
                  </a:lnTo>
                  <a:lnTo>
                    <a:pt x="460736" y="407450"/>
                  </a:lnTo>
                  <a:cubicBezTo>
                    <a:pt x="460736" y="407450"/>
                    <a:pt x="538176" y="1383627"/>
                    <a:pt x="538176" y="1404230"/>
                  </a:cubicBezTo>
                  <a:cubicBezTo>
                    <a:pt x="538176" y="1424833"/>
                    <a:pt x="606381" y="2284494"/>
                    <a:pt x="606381" y="2284494"/>
                  </a:cubicBezTo>
                  <a:lnTo>
                    <a:pt x="910458" y="2259627"/>
                  </a:lnTo>
                  <a:lnTo>
                    <a:pt x="890566" y="293776"/>
                  </a:lnTo>
                  <a:lnTo>
                    <a:pt x="852911" y="5328"/>
                  </a:lnTo>
                  <a:lnTo>
                    <a:pt x="5328" y="75664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6" name="Полилиния: фигура 145">
              <a:extLst>
                <a:ext uri="{FF2B5EF4-FFF2-40B4-BE49-F238E27FC236}">
                  <a16:creationId xmlns:a16="http://schemas.microsoft.com/office/drawing/2014/main" id="{E21DEBD1-DF5C-D1C6-2F73-89CD403AA3FB}"/>
                </a:ext>
              </a:extLst>
            </p:cNvPr>
            <p:cNvSpPr/>
            <p:nvPr/>
          </p:nvSpPr>
          <p:spPr>
            <a:xfrm>
              <a:off x="10087025" y="3675886"/>
              <a:ext cx="71046" cy="262871"/>
            </a:xfrm>
            <a:custGeom>
              <a:avLst/>
              <a:gdLst>
                <a:gd name="connsiteX0" fmla="*/ 69980 w 71046"/>
                <a:gd name="connsiteY0" fmla="*/ 240492 h 262871"/>
                <a:gd name="connsiteX1" fmla="*/ 56481 w 71046"/>
                <a:gd name="connsiteY1" fmla="*/ 246175 h 262871"/>
                <a:gd name="connsiteX2" fmla="*/ 18827 w 71046"/>
                <a:gd name="connsiteY2" fmla="*/ 258964 h 262871"/>
                <a:gd name="connsiteX3" fmla="*/ 15985 w 71046"/>
                <a:gd name="connsiteY3" fmla="*/ 259674 h 262871"/>
                <a:gd name="connsiteX4" fmla="*/ 15985 w 71046"/>
                <a:gd name="connsiteY4" fmla="*/ 256832 h 262871"/>
                <a:gd name="connsiteX5" fmla="*/ 10301 w 71046"/>
                <a:gd name="connsiteY5" fmla="*/ 157368 h 262871"/>
                <a:gd name="connsiteX6" fmla="*/ 6039 w 71046"/>
                <a:gd name="connsiteY6" fmla="*/ 50088 h 262871"/>
                <a:gd name="connsiteX7" fmla="*/ 5328 w 71046"/>
                <a:gd name="connsiteY7" fmla="*/ 17406 h 262871"/>
                <a:gd name="connsiteX8" fmla="*/ 6039 w 71046"/>
                <a:gd name="connsiteY8" fmla="*/ 5328 h 262871"/>
                <a:gd name="connsiteX9" fmla="*/ 8170 w 71046"/>
                <a:gd name="connsiteY9" fmla="*/ 16696 h 262871"/>
                <a:gd name="connsiteX10" fmla="*/ 11013 w 71046"/>
                <a:gd name="connsiteY10" fmla="*/ 49377 h 262871"/>
                <a:gd name="connsiteX11" fmla="*/ 17406 w 71046"/>
                <a:gd name="connsiteY11" fmla="*/ 155947 h 262871"/>
                <a:gd name="connsiteX12" fmla="*/ 21669 w 71046"/>
                <a:gd name="connsiteY12" fmla="*/ 255412 h 262871"/>
                <a:gd name="connsiteX13" fmla="*/ 18827 w 71046"/>
                <a:gd name="connsiteY13" fmla="*/ 253280 h 262871"/>
                <a:gd name="connsiteX14" fmla="*/ 56481 w 71046"/>
                <a:gd name="connsiteY14" fmla="*/ 242623 h 262871"/>
                <a:gd name="connsiteX15" fmla="*/ 69980 w 71046"/>
                <a:gd name="connsiteY15" fmla="*/ 240492 h 26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046" h="262871">
                  <a:moveTo>
                    <a:pt x="69980" y="240492"/>
                  </a:moveTo>
                  <a:cubicBezTo>
                    <a:pt x="65718" y="242623"/>
                    <a:pt x="61455" y="244755"/>
                    <a:pt x="56481" y="246175"/>
                  </a:cubicBezTo>
                  <a:cubicBezTo>
                    <a:pt x="47956" y="249728"/>
                    <a:pt x="35168" y="253991"/>
                    <a:pt x="18827" y="258964"/>
                  </a:cubicBezTo>
                  <a:lnTo>
                    <a:pt x="15985" y="259674"/>
                  </a:lnTo>
                  <a:lnTo>
                    <a:pt x="15985" y="256832"/>
                  </a:lnTo>
                  <a:cubicBezTo>
                    <a:pt x="13854" y="230545"/>
                    <a:pt x="11723" y="195732"/>
                    <a:pt x="10301" y="157368"/>
                  </a:cubicBezTo>
                  <a:cubicBezTo>
                    <a:pt x="8170" y="115450"/>
                    <a:pt x="6749" y="77796"/>
                    <a:pt x="6039" y="50088"/>
                  </a:cubicBezTo>
                  <a:cubicBezTo>
                    <a:pt x="6039" y="36589"/>
                    <a:pt x="5328" y="25221"/>
                    <a:pt x="5328" y="17406"/>
                  </a:cubicBezTo>
                  <a:cubicBezTo>
                    <a:pt x="5328" y="13144"/>
                    <a:pt x="5328" y="9591"/>
                    <a:pt x="6039" y="5328"/>
                  </a:cubicBezTo>
                  <a:cubicBezTo>
                    <a:pt x="7460" y="8881"/>
                    <a:pt x="8170" y="13144"/>
                    <a:pt x="8170" y="16696"/>
                  </a:cubicBezTo>
                  <a:cubicBezTo>
                    <a:pt x="8881" y="24511"/>
                    <a:pt x="9591" y="35168"/>
                    <a:pt x="11013" y="49377"/>
                  </a:cubicBezTo>
                  <a:cubicBezTo>
                    <a:pt x="13143" y="76375"/>
                    <a:pt x="15275" y="114740"/>
                    <a:pt x="17406" y="155947"/>
                  </a:cubicBezTo>
                  <a:cubicBezTo>
                    <a:pt x="19538" y="194312"/>
                    <a:pt x="20958" y="229835"/>
                    <a:pt x="21669" y="255412"/>
                  </a:cubicBezTo>
                  <a:lnTo>
                    <a:pt x="18827" y="253280"/>
                  </a:lnTo>
                  <a:cubicBezTo>
                    <a:pt x="34457" y="248307"/>
                    <a:pt x="47246" y="244755"/>
                    <a:pt x="56481" y="242623"/>
                  </a:cubicBezTo>
                  <a:cubicBezTo>
                    <a:pt x="60034" y="241913"/>
                    <a:pt x="65008" y="240492"/>
                    <a:pt x="69980" y="240492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7" name="Полилиния: фигура 146">
              <a:extLst>
                <a:ext uri="{FF2B5EF4-FFF2-40B4-BE49-F238E27FC236}">
                  <a16:creationId xmlns:a16="http://schemas.microsoft.com/office/drawing/2014/main" id="{D6D5ED3D-8C49-A46B-0AEB-0BBDAB2EA5F2}"/>
                </a:ext>
              </a:extLst>
            </p:cNvPr>
            <p:cNvSpPr/>
            <p:nvPr/>
          </p:nvSpPr>
          <p:spPr>
            <a:xfrm>
              <a:off x="10110826" y="3678618"/>
              <a:ext cx="49732" cy="49732"/>
            </a:xfrm>
            <a:custGeom>
              <a:avLst/>
              <a:gdLst>
                <a:gd name="connsiteX0" fmla="*/ 21314 w 49732"/>
                <a:gd name="connsiteY0" fmla="*/ 11122 h 49732"/>
                <a:gd name="connsiteX1" fmla="*/ 25576 w 49732"/>
                <a:gd name="connsiteY1" fmla="*/ 8280 h 49732"/>
                <a:gd name="connsiteX2" fmla="*/ 39786 w 49732"/>
                <a:gd name="connsiteY2" fmla="*/ 9701 h 49732"/>
                <a:gd name="connsiteX3" fmla="*/ 50443 w 49732"/>
                <a:gd name="connsiteY3" fmla="*/ 27463 h 49732"/>
                <a:gd name="connsiteX4" fmla="*/ 32681 w 49732"/>
                <a:gd name="connsiteY4" fmla="*/ 46645 h 49732"/>
                <a:gd name="connsiteX5" fmla="*/ 8526 w 49732"/>
                <a:gd name="connsiteY5" fmla="*/ 35988 h 49732"/>
                <a:gd name="connsiteX6" fmla="*/ 8526 w 49732"/>
                <a:gd name="connsiteY6" fmla="*/ 15385 h 49732"/>
                <a:gd name="connsiteX7" fmla="*/ 19183 w 49732"/>
                <a:gd name="connsiteY7" fmla="*/ 6149 h 49732"/>
                <a:gd name="connsiteX8" fmla="*/ 24156 w 49732"/>
                <a:gd name="connsiteY8" fmla="*/ 6149 h 49732"/>
                <a:gd name="connsiteX9" fmla="*/ 11367 w 49732"/>
                <a:gd name="connsiteY9" fmla="*/ 17516 h 49732"/>
                <a:gd name="connsiteX10" fmla="*/ 12078 w 49732"/>
                <a:gd name="connsiteY10" fmla="*/ 33146 h 49732"/>
                <a:gd name="connsiteX11" fmla="*/ 29840 w 49732"/>
                <a:gd name="connsiteY11" fmla="*/ 40962 h 49732"/>
                <a:gd name="connsiteX12" fmla="*/ 42628 w 49732"/>
                <a:gd name="connsiteY12" fmla="*/ 27463 h 49732"/>
                <a:gd name="connsiteX13" fmla="*/ 35523 w 49732"/>
                <a:gd name="connsiteY13" fmla="*/ 13964 h 49732"/>
                <a:gd name="connsiteX14" fmla="*/ 21314 w 49732"/>
                <a:gd name="connsiteY14" fmla="*/ 11122 h 4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732" h="49732">
                  <a:moveTo>
                    <a:pt x="21314" y="11122"/>
                  </a:moveTo>
                  <a:cubicBezTo>
                    <a:pt x="21314" y="11122"/>
                    <a:pt x="22735" y="9701"/>
                    <a:pt x="25576" y="8280"/>
                  </a:cubicBezTo>
                  <a:cubicBezTo>
                    <a:pt x="30550" y="6859"/>
                    <a:pt x="35523" y="7570"/>
                    <a:pt x="39786" y="9701"/>
                  </a:cubicBezTo>
                  <a:cubicBezTo>
                    <a:pt x="46890" y="12543"/>
                    <a:pt x="51154" y="19648"/>
                    <a:pt x="50443" y="27463"/>
                  </a:cubicBezTo>
                  <a:cubicBezTo>
                    <a:pt x="49732" y="36699"/>
                    <a:pt x="42628" y="45224"/>
                    <a:pt x="32681" y="46645"/>
                  </a:cubicBezTo>
                  <a:cubicBezTo>
                    <a:pt x="23446" y="48066"/>
                    <a:pt x="13499" y="43803"/>
                    <a:pt x="8526" y="35988"/>
                  </a:cubicBezTo>
                  <a:cubicBezTo>
                    <a:pt x="4263" y="29594"/>
                    <a:pt x="4263" y="21779"/>
                    <a:pt x="8526" y="15385"/>
                  </a:cubicBezTo>
                  <a:cubicBezTo>
                    <a:pt x="11367" y="11122"/>
                    <a:pt x="14920" y="8280"/>
                    <a:pt x="19183" y="6149"/>
                  </a:cubicBezTo>
                  <a:cubicBezTo>
                    <a:pt x="22024" y="4728"/>
                    <a:pt x="24156" y="5438"/>
                    <a:pt x="24156" y="6149"/>
                  </a:cubicBezTo>
                  <a:cubicBezTo>
                    <a:pt x="24156" y="6859"/>
                    <a:pt x="16341" y="8991"/>
                    <a:pt x="11367" y="17516"/>
                  </a:cubicBezTo>
                  <a:cubicBezTo>
                    <a:pt x="8526" y="22489"/>
                    <a:pt x="9236" y="28884"/>
                    <a:pt x="12078" y="33146"/>
                  </a:cubicBezTo>
                  <a:cubicBezTo>
                    <a:pt x="16341" y="38830"/>
                    <a:pt x="22735" y="41672"/>
                    <a:pt x="29840" y="40962"/>
                  </a:cubicBezTo>
                  <a:cubicBezTo>
                    <a:pt x="36233" y="39541"/>
                    <a:pt x="41207" y="33857"/>
                    <a:pt x="42628" y="27463"/>
                  </a:cubicBezTo>
                  <a:cubicBezTo>
                    <a:pt x="43338" y="21779"/>
                    <a:pt x="40497" y="16806"/>
                    <a:pt x="35523" y="13964"/>
                  </a:cubicBezTo>
                  <a:cubicBezTo>
                    <a:pt x="32681" y="11122"/>
                    <a:pt x="26998" y="10412"/>
                    <a:pt x="21314" y="11122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8" name="Полилиния: фигура 147">
              <a:extLst>
                <a:ext uri="{FF2B5EF4-FFF2-40B4-BE49-F238E27FC236}">
                  <a16:creationId xmlns:a16="http://schemas.microsoft.com/office/drawing/2014/main" id="{9813BA46-BBD7-02DE-3716-BFC885085B45}"/>
                </a:ext>
              </a:extLst>
            </p:cNvPr>
            <p:cNvSpPr/>
            <p:nvPr/>
          </p:nvSpPr>
          <p:spPr>
            <a:xfrm>
              <a:off x="10270971" y="3663098"/>
              <a:ext cx="14209" cy="49732"/>
            </a:xfrm>
            <a:custGeom>
              <a:avLst/>
              <a:gdLst>
                <a:gd name="connsiteX0" fmla="*/ 11787 w 14209"/>
                <a:gd name="connsiteY0" fmla="*/ 48667 h 49732"/>
                <a:gd name="connsiteX1" fmla="*/ 6103 w 14209"/>
                <a:gd name="connsiteY1" fmla="*/ 27353 h 49732"/>
                <a:gd name="connsiteX2" fmla="*/ 6813 w 14209"/>
                <a:gd name="connsiteY2" fmla="*/ 5328 h 49732"/>
                <a:gd name="connsiteX3" fmla="*/ 12497 w 14209"/>
                <a:gd name="connsiteY3" fmla="*/ 26642 h 49732"/>
                <a:gd name="connsiteX4" fmla="*/ 11787 w 14209"/>
                <a:gd name="connsiteY4" fmla="*/ 48667 h 4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9" h="49732">
                  <a:moveTo>
                    <a:pt x="11787" y="48667"/>
                  </a:moveTo>
                  <a:cubicBezTo>
                    <a:pt x="10365" y="48667"/>
                    <a:pt x="7523" y="39431"/>
                    <a:pt x="6103" y="27353"/>
                  </a:cubicBezTo>
                  <a:cubicBezTo>
                    <a:pt x="4682" y="15275"/>
                    <a:pt x="5393" y="6039"/>
                    <a:pt x="6813" y="5328"/>
                  </a:cubicBezTo>
                  <a:cubicBezTo>
                    <a:pt x="8945" y="5328"/>
                    <a:pt x="11076" y="14564"/>
                    <a:pt x="12497" y="26642"/>
                  </a:cubicBezTo>
                  <a:cubicBezTo>
                    <a:pt x="13918" y="38720"/>
                    <a:pt x="13918" y="48667"/>
                    <a:pt x="11787" y="48667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9" name="Полилиния: фигура 148">
              <a:extLst>
                <a:ext uri="{FF2B5EF4-FFF2-40B4-BE49-F238E27FC236}">
                  <a16:creationId xmlns:a16="http://schemas.microsoft.com/office/drawing/2014/main" id="{4BBE4FC5-6250-B3F2-9175-A8B94255F9B8}"/>
                </a:ext>
              </a:extLst>
            </p:cNvPr>
            <p:cNvSpPr/>
            <p:nvPr/>
          </p:nvSpPr>
          <p:spPr>
            <a:xfrm>
              <a:off x="10296612" y="3658835"/>
              <a:ext cx="14209" cy="49732"/>
            </a:xfrm>
            <a:custGeom>
              <a:avLst/>
              <a:gdLst>
                <a:gd name="connsiteX0" fmla="*/ 8881 w 14209"/>
                <a:gd name="connsiteY0" fmla="*/ 50798 h 49732"/>
                <a:gd name="connsiteX1" fmla="*/ 5328 w 14209"/>
                <a:gd name="connsiteY1" fmla="*/ 28063 h 49732"/>
                <a:gd name="connsiteX2" fmla="*/ 8170 w 14209"/>
                <a:gd name="connsiteY2" fmla="*/ 5328 h 49732"/>
                <a:gd name="connsiteX3" fmla="*/ 11723 w 14209"/>
                <a:gd name="connsiteY3" fmla="*/ 28063 h 49732"/>
                <a:gd name="connsiteX4" fmla="*/ 8881 w 14209"/>
                <a:gd name="connsiteY4" fmla="*/ 50798 h 4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9" h="49732">
                  <a:moveTo>
                    <a:pt x="8881" y="50798"/>
                  </a:moveTo>
                  <a:cubicBezTo>
                    <a:pt x="7460" y="50798"/>
                    <a:pt x="5328" y="40852"/>
                    <a:pt x="5328" y="28063"/>
                  </a:cubicBezTo>
                  <a:cubicBezTo>
                    <a:pt x="5328" y="15985"/>
                    <a:pt x="6749" y="5328"/>
                    <a:pt x="8170" y="5328"/>
                  </a:cubicBezTo>
                  <a:cubicBezTo>
                    <a:pt x="9591" y="5328"/>
                    <a:pt x="11723" y="15275"/>
                    <a:pt x="11723" y="28063"/>
                  </a:cubicBezTo>
                  <a:cubicBezTo>
                    <a:pt x="11723" y="40852"/>
                    <a:pt x="11013" y="50798"/>
                    <a:pt x="8881" y="50798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0" name="Полилиния: фигура 149">
              <a:extLst>
                <a:ext uri="{FF2B5EF4-FFF2-40B4-BE49-F238E27FC236}">
                  <a16:creationId xmlns:a16="http://schemas.microsoft.com/office/drawing/2014/main" id="{7DF633A9-00BC-3AA7-8751-7DDA6F6CB90B}"/>
                </a:ext>
              </a:extLst>
            </p:cNvPr>
            <p:cNvSpPr/>
            <p:nvPr/>
          </p:nvSpPr>
          <p:spPr>
            <a:xfrm>
              <a:off x="9897408" y="3668071"/>
              <a:ext cx="14209" cy="56837"/>
            </a:xfrm>
            <a:custGeom>
              <a:avLst/>
              <a:gdLst>
                <a:gd name="connsiteX0" fmla="*/ 13068 w 14209"/>
                <a:gd name="connsiteY0" fmla="*/ 56482 h 56837"/>
                <a:gd name="connsiteX1" fmla="*/ 6674 w 14209"/>
                <a:gd name="connsiteY1" fmla="*/ 31616 h 56837"/>
                <a:gd name="connsiteX2" fmla="*/ 6674 w 14209"/>
                <a:gd name="connsiteY2" fmla="*/ 5328 h 56837"/>
                <a:gd name="connsiteX3" fmla="*/ 13068 w 14209"/>
                <a:gd name="connsiteY3" fmla="*/ 30195 h 56837"/>
                <a:gd name="connsiteX4" fmla="*/ 13068 w 14209"/>
                <a:gd name="connsiteY4" fmla="*/ 56482 h 5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9" h="56837">
                  <a:moveTo>
                    <a:pt x="13068" y="56482"/>
                  </a:moveTo>
                  <a:cubicBezTo>
                    <a:pt x="11647" y="56482"/>
                    <a:pt x="8805" y="45114"/>
                    <a:pt x="6674" y="31616"/>
                  </a:cubicBezTo>
                  <a:cubicBezTo>
                    <a:pt x="4542" y="18117"/>
                    <a:pt x="5253" y="6039"/>
                    <a:pt x="6674" y="5328"/>
                  </a:cubicBezTo>
                  <a:cubicBezTo>
                    <a:pt x="10936" y="13144"/>
                    <a:pt x="12358" y="21669"/>
                    <a:pt x="13068" y="30195"/>
                  </a:cubicBezTo>
                  <a:cubicBezTo>
                    <a:pt x="15199" y="45114"/>
                    <a:pt x="14489" y="56482"/>
                    <a:pt x="13068" y="56482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1" name="Полилиния: фигура 150">
              <a:extLst>
                <a:ext uri="{FF2B5EF4-FFF2-40B4-BE49-F238E27FC236}">
                  <a16:creationId xmlns:a16="http://schemas.microsoft.com/office/drawing/2014/main" id="{3BCF751F-904E-D334-B8EF-178F975DDFB8}"/>
                </a:ext>
              </a:extLst>
            </p:cNvPr>
            <p:cNvSpPr/>
            <p:nvPr/>
          </p:nvSpPr>
          <p:spPr>
            <a:xfrm>
              <a:off x="9924608" y="3668071"/>
              <a:ext cx="14209" cy="63942"/>
            </a:xfrm>
            <a:custGeom>
              <a:avLst/>
              <a:gdLst>
                <a:gd name="connsiteX0" fmla="*/ 13576 w 14209"/>
                <a:gd name="connsiteY0" fmla="*/ 58613 h 63941"/>
                <a:gd name="connsiteX1" fmla="*/ 5760 w 14209"/>
                <a:gd name="connsiteY1" fmla="*/ 32326 h 63941"/>
                <a:gd name="connsiteX2" fmla="*/ 11444 w 14209"/>
                <a:gd name="connsiteY2" fmla="*/ 5328 h 63941"/>
                <a:gd name="connsiteX3" fmla="*/ 12155 w 14209"/>
                <a:gd name="connsiteY3" fmla="*/ 32326 h 63941"/>
                <a:gd name="connsiteX4" fmla="*/ 13576 w 14209"/>
                <a:gd name="connsiteY4" fmla="*/ 58613 h 6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9" h="63941">
                  <a:moveTo>
                    <a:pt x="13576" y="58613"/>
                  </a:moveTo>
                  <a:cubicBezTo>
                    <a:pt x="7892" y="50798"/>
                    <a:pt x="5050" y="41562"/>
                    <a:pt x="5760" y="32326"/>
                  </a:cubicBezTo>
                  <a:cubicBezTo>
                    <a:pt x="4340" y="23090"/>
                    <a:pt x="6472" y="13144"/>
                    <a:pt x="11444" y="5328"/>
                  </a:cubicBezTo>
                  <a:cubicBezTo>
                    <a:pt x="12865" y="13854"/>
                    <a:pt x="12865" y="23090"/>
                    <a:pt x="12155" y="32326"/>
                  </a:cubicBezTo>
                  <a:cubicBezTo>
                    <a:pt x="12155" y="46535"/>
                    <a:pt x="14997" y="57903"/>
                    <a:pt x="13576" y="58613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2" name="Полилиния: фигура 151">
              <a:extLst>
                <a:ext uri="{FF2B5EF4-FFF2-40B4-BE49-F238E27FC236}">
                  <a16:creationId xmlns:a16="http://schemas.microsoft.com/office/drawing/2014/main" id="{24C78CBA-C294-0F98-0B5C-AE31C85B65E5}"/>
                </a:ext>
              </a:extLst>
            </p:cNvPr>
            <p:cNvSpPr/>
            <p:nvPr/>
          </p:nvSpPr>
          <p:spPr>
            <a:xfrm>
              <a:off x="9684875" y="3692226"/>
              <a:ext cx="149197" cy="198930"/>
            </a:xfrm>
            <a:custGeom>
              <a:avLst/>
              <a:gdLst>
                <a:gd name="connsiteX0" fmla="*/ 149580 w 149197"/>
                <a:gd name="connsiteY0" fmla="*/ 5328 h 198929"/>
                <a:gd name="connsiteX1" fmla="*/ 148870 w 149197"/>
                <a:gd name="connsiteY1" fmla="*/ 15275 h 198929"/>
                <a:gd name="connsiteX2" fmla="*/ 142475 w 149197"/>
                <a:gd name="connsiteY2" fmla="*/ 40852 h 198929"/>
                <a:gd name="connsiteX3" fmla="*/ 101979 w 149197"/>
                <a:gd name="connsiteY3" fmla="*/ 119003 h 198929"/>
                <a:gd name="connsiteX4" fmla="*/ 38038 w 149197"/>
                <a:gd name="connsiteY4" fmla="*/ 181523 h 198929"/>
                <a:gd name="connsiteX5" fmla="*/ 14592 w 149197"/>
                <a:gd name="connsiteY5" fmla="*/ 195733 h 198929"/>
                <a:gd name="connsiteX6" fmla="*/ 5357 w 149197"/>
                <a:gd name="connsiteY6" fmla="*/ 199995 h 198929"/>
                <a:gd name="connsiteX7" fmla="*/ 35196 w 149197"/>
                <a:gd name="connsiteY7" fmla="*/ 178682 h 198929"/>
                <a:gd name="connsiteX8" fmla="*/ 97717 w 149197"/>
                <a:gd name="connsiteY8" fmla="*/ 116161 h 198929"/>
                <a:gd name="connsiteX9" fmla="*/ 138923 w 149197"/>
                <a:gd name="connsiteY9" fmla="*/ 40141 h 198929"/>
                <a:gd name="connsiteX10" fmla="*/ 149580 w 149197"/>
                <a:gd name="connsiteY10" fmla="*/ 5328 h 19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9197" h="198929">
                  <a:moveTo>
                    <a:pt x="149580" y="5328"/>
                  </a:moveTo>
                  <a:cubicBezTo>
                    <a:pt x="149580" y="5328"/>
                    <a:pt x="149580" y="8881"/>
                    <a:pt x="148870" y="15275"/>
                  </a:cubicBezTo>
                  <a:cubicBezTo>
                    <a:pt x="147449" y="23801"/>
                    <a:pt x="145318" y="32326"/>
                    <a:pt x="142475" y="40852"/>
                  </a:cubicBezTo>
                  <a:cubicBezTo>
                    <a:pt x="133240" y="68560"/>
                    <a:pt x="119741" y="94847"/>
                    <a:pt x="101979" y="119003"/>
                  </a:cubicBezTo>
                  <a:cubicBezTo>
                    <a:pt x="84218" y="143158"/>
                    <a:pt x="62194" y="163762"/>
                    <a:pt x="38038" y="181523"/>
                  </a:cubicBezTo>
                  <a:cubicBezTo>
                    <a:pt x="30933" y="186497"/>
                    <a:pt x="23118" y="191470"/>
                    <a:pt x="14592" y="195733"/>
                  </a:cubicBezTo>
                  <a:cubicBezTo>
                    <a:pt x="11751" y="197153"/>
                    <a:pt x="8909" y="198574"/>
                    <a:pt x="5357" y="199995"/>
                  </a:cubicBezTo>
                  <a:cubicBezTo>
                    <a:pt x="4646" y="199285"/>
                    <a:pt x="17434" y="192180"/>
                    <a:pt x="35196" y="178682"/>
                  </a:cubicBezTo>
                  <a:cubicBezTo>
                    <a:pt x="58641" y="160920"/>
                    <a:pt x="79955" y="139606"/>
                    <a:pt x="97717" y="116161"/>
                  </a:cubicBezTo>
                  <a:cubicBezTo>
                    <a:pt x="114768" y="92716"/>
                    <a:pt x="128977" y="67139"/>
                    <a:pt x="138923" y="40141"/>
                  </a:cubicBezTo>
                  <a:cubicBezTo>
                    <a:pt x="145318" y="18827"/>
                    <a:pt x="148160" y="5328"/>
                    <a:pt x="149580" y="5328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: фигура 152">
              <a:extLst>
                <a:ext uri="{FF2B5EF4-FFF2-40B4-BE49-F238E27FC236}">
                  <a16:creationId xmlns:a16="http://schemas.microsoft.com/office/drawing/2014/main" id="{94A1F193-3901-CCCC-EE2F-C887026FD83E}"/>
                </a:ext>
              </a:extLst>
            </p:cNvPr>
            <p:cNvSpPr/>
            <p:nvPr/>
          </p:nvSpPr>
          <p:spPr>
            <a:xfrm>
              <a:off x="10349897" y="3708567"/>
              <a:ext cx="191825" cy="142093"/>
            </a:xfrm>
            <a:custGeom>
              <a:avLst/>
              <a:gdLst>
                <a:gd name="connsiteX0" fmla="*/ 192891 w 191824"/>
                <a:gd name="connsiteY0" fmla="*/ 136054 h 142092"/>
                <a:gd name="connsiteX1" fmla="*/ 182944 w 191824"/>
                <a:gd name="connsiteY1" fmla="*/ 137475 h 142092"/>
                <a:gd name="connsiteX2" fmla="*/ 155236 w 191824"/>
                <a:gd name="connsiteY2" fmla="*/ 137475 h 142092"/>
                <a:gd name="connsiteX3" fmla="*/ 71402 w 191824"/>
                <a:gd name="connsiteY3" fmla="*/ 106214 h 142092"/>
                <a:gd name="connsiteX4" fmla="*/ 15275 w 191824"/>
                <a:gd name="connsiteY4" fmla="*/ 39431 h 142092"/>
                <a:gd name="connsiteX5" fmla="*/ 6749 w 191824"/>
                <a:gd name="connsiteY5" fmla="*/ 14564 h 142092"/>
                <a:gd name="connsiteX6" fmla="*/ 5328 w 191824"/>
                <a:gd name="connsiteY6" fmla="*/ 5328 h 142092"/>
                <a:gd name="connsiteX7" fmla="*/ 18827 w 191824"/>
                <a:gd name="connsiteY7" fmla="*/ 38010 h 142092"/>
                <a:gd name="connsiteX8" fmla="*/ 74243 w 191824"/>
                <a:gd name="connsiteY8" fmla="*/ 102662 h 142092"/>
                <a:gd name="connsiteX9" fmla="*/ 155236 w 191824"/>
                <a:gd name="connsiteY9" fmla="*/ 133922 h 142092"/>
                <a:gd name="connsiteX10" fmla="*/ 192891 w 191824"/>
                <a:gd name="connsiteY10" fmla="*/ 136054 h 14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824" h="142092">
                  <a:moveTo>
                    <a:pt x="192891" y="136054"/>
                  </a:moveTo>
                  <a:cubicBezTo>
                    <a:pt x="189339" y="136764"/>
                    <a:pt x="186497" y="137475"/>
                    <a:pt x="182944" y="137475"/>
                  </a:cubicBezTo>
                  <a:cubicBezTo>
                    <a:pt x="173708" y="138185"/>
                    <a:pt x="164472" y="138185"/>
                    <a:pt x="155236" y="137475"/>
                  </a:cubicBezTo>
                  <a:cubicBezTo>
                    <a:pt x="125397" y="134633"/>
                    <a:pt x="96268" y="123265"/>
                    <a:pt x="71402" y="106214"/>
                  </a:cubicBezTo>
                  <a:cubicBezTo>
                    <a:pt x="47246" y="89163"/>
                    <a:pt x="28063" y="65718"/>
                    <a:pt x="15275" y="39431"/>
                  </a:cubicBezTo>
                  <a:cubicBezTo>
                    <a:pt x="11723" y="31615"/>
                    <a:pt x="8881" y="23090"/>
                    <a:pt x="6749" y="14564"/>
                  </a:cubicBezTo>
                  <a:cubicBezTo>
                    <a:pt x="6039" y="11723"/>
                    <a:pt x="5328" y="8170"/>
                    <a:pt x="5328" y="5328"/>
                  </a:cubicBezTo>
                  <a:cubicBezTo>
                    <a:pt x="6039" y="5328"/>
                    <a:pt x="8881" y="18117"/>
                    <a:pt x="18827" y="38010"/>
                  </a:cubicBezTo>
                  <a:cubicBezTo>
                    <a:pt x="31615" y="63586"/>
                    <a:pt x="50798" y="85611"/>
                    <a:pt x="74243" y="102662"/>
                  </a:cubicBezTo>
                  <a:cubicBezTo>
                    <a:pt x="98399" y="119003"/>
                    <a:pt x="126107" y="130370"/>
                    <a:pt x="155236" y="133922"/>
                  </a:cubicBezTo>
                  <a:cubicBezTo>
                    <a:pt x="178682" y="136764"/>
                    <a:pt x="192891" y="135343"/>
                    <a:pt x="192891" y="136054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: фигура 153">
              <a:extLst>
                <a:ext uri="{FF2B5EF4-FFF2-40B4-BE49-F238E27FC236}">
                  <a16:creationId xmlns:a16="http://schemas.microsoft.com/office/drawing/2014/main" id="{481870EC-8E35-4CF4-982D-654E8F1016DD}"/>
                </a:ext>
              </a:extLst>
            </p:cNvPr>
            <p:cNvSpPr/>
            <p:nvPr/>
          </p:nvSpPr>
          <p:spPr>
            <a:xfrm>
              <a:off x="9762344" y="4883559"/>
              <a:ext cx="248662" cy="71046"/>
            </a:xfrm>
            <a:custGeom>
              <a:avLst/>
              <a:gdLst>
                <a:gd name="connsiteX0" fmla="*/ 246886 w 248662"/>
                <a:gd name="connsiteY0" fmla="*/ 66542 h 71046"/>
                <a:gd name="connsiteX1" fmla="*/ 125396 w 248662"/>
                <a:gd name="connsiteY1" fmla="*/ 38834 h 71046"/>
                <a:gd name="connsiteX2" fmla="*/ 5328 w 248662"/>
                <a:gd name="connsiteY2" fmla="*/ 5442 h 71046"/>
                <a:gd name="connsiteX3" fmla="*/ 126817 w 248662"/>
                <a:gd name="connsiteY3" fmla="*/ 33150 h 71046"/>
                <a:gd name="connsiteX4" fmla="*/ 246886 w 248662"/>
                <a:gd name="connsiteY4" fmla="*/ 66542 h 7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662" h="71046">
                  <a:moveTo>
                    <a:pt x="246886" y="66542"/>
                  </a:moveTo>
                  <a:cubicBezTo>
                    <a:pt x="246886" y="67963"/>
                    <a:pt x="192180" y="55174"/>
                    <a:pt x="125396" y="38834"/>
                  </a:cubicBezTo>
                  <a:cubicBezTo>
                    <a:pt x="58613" y="21782"/>
                    <a:pt x="5328" y="6863"/>
                    <a:pt x="5328" y="5442"/>
                  </a:cubicBezTo>
                  <a:cubicBezTo>
                    <a:pt x="6039" y="4021"/>
                    <a:pt x="60034" y="16099"/>
                    <a:pt x="126817" y="33150"/>
                  </a:cubicBezTo>
                  <a:cubicBezTo>
                    <a:pt x="193601" y="50201"/>
                    <a:pt x="246886" y="65121"/>
                    <a:pt x="246886" y="66542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: фигура 154">
              <a:extLst>
                <a:ext uri="{FF2B5EF4-FFF2-40B4-BE49-F238E27FC236}">
                  <a16:creationId xmlns:a16="http://schemas.microsoft.com/office/drawing/2014/main" id="{4AC8DA02-DF6E-A007-EABD-C900805D5688}"/>
                </a:ext>
              </a:extLst>
            </p:cNvPr>
            <p:cNvSpPr/>
            <p:nvPr/>
          </p:nvSpPr>
          <p:spPr>
            <a:xfrm>
              <a:off x="10317208" y="4865141"/>
              <a:ext cx="220244" cy="120779"/>
            </a:xfrm>
            <a:custGeom>
              <a:avLst/>
              <a:gdLst>
                <a:gd name="connsiteX0" fmla="*/ 219896 w 220243"/>
                <a:gd name="connsiteY0" fmla="*/ 5388 h 120778"/>
                <a:gd name="connsiteX1" fmla="*/ 114037 w 220243"/>
                <a:gd name="connsiteY1" fmla="*/ 64356 h 120778"/>
                <a:gd name="connsiteX2" fmla="*/ 5336 w 220243"/>
                <a:gd name="connsiteY2" fmla="*/ 118351 h 120778"/>
                <a:gd name="connsiteX3" fmla="*/ 111196 w 220243"/>
                <a:gd name="connsiteY3" fmla="*/ 59383 h 120778"/>
                <a:gd name="connsiteX4" fmla="*/ 219896 w 220243"/>
                <a:gd name="connsiteY4" fmla="*/ 5388 h 1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43" h="120778">
                  <a:moveTo>
                    <a:pt x="219896" y="5388"/>
                  </a:moveTo>
                  <a:cubicBezTo>
                    <a:pt x="220606" y="6809"/>
                    <a:pt x="173716" y="33096"/>
                    <a:pt x="114037" y="64356"/>
                  </a:cubicBezTo>
                  <a:cubicBezTo>
                    <a:pt x="55069" y="95617"/>
                    <a:pt x="6047" y="119772"/>
                    <a:pt x="5336" y="118351"/>
                  </a:cubicBezTo>
                  <a:cubicBezTo>
                    <a:pt x="4626" y="116930"/>
                    <a:pt x="51517" y="90644"/>
                    <a:pt x="111196" y="59383"/>
                  </a:cubicBezTo>
                  <a:cubicBezTo>
                    <a:pt x="170874" y="28123"/>
                    <a:pt x="219186" y="3967"/>
                    <a:pt x="219896" y="5388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6" name="Полилиния: фигура 155">
              <a:extLst>
                <a:ext uri="{FF2B5EF4-FFF2-40B4-BE49-F238E27FC236}">
                  <a16:creationId xmlns:a16="http://schemas.microsoft.com/office/drawing/2014/main" id="{119D3562-0C01-802F-45A4-D52C25CB5DDE}"/>
                </a:ext>
              </a:extLst>
            </p:cNvPr>
            <p:cNvSpPr/>
            <p:nvPr/>
          </p:nvSpPr>
          <p:spPr>
            <a:xfrm>
              <a:off x="9824864" y="2197412"/>
              <a:ext cx="561266" cy="156302"/>
            </a:xfrm>
            <a:custGeom>
              <a:avLst/>
              <a:gdLst>
                <a:gd name="connsiteX0" fmla="*/ 5328 w 561265"/>
                <a:gd name="connsiteY0" fmla="*/ 79217 h 156301"/>
                <a:gd name="connsiteX1" fmla="*/ 154526 w 561265"/>
                <a:gd name="connsiteY1" fmla="*/ 20959 h 156301"/>
                <a:gd name="connsiteX2" fmla="*/ 428764 w 561265"/>
                <a:gd name="connsiteY2" fmla="*/ 5328 h 156301"/>
                <a:gd name="connsiteX3" fmla="*/ 557359 w 561265"/>
                <a:gd name="connsiteY3" fmla="*/ 54350 h 156301"/>
                <a:gd name="connsiteX4" fmla="*/ 381164 w 561265"/>
                <a:gd name="connsiteY4" fmla="*/ 152394 h 156301"/>
                <a:gd name="connsiteX5" fmla="*/ 228414 w 561265"/>
                <a:gd name="connsiteY5" fmla="*/ 146711 h 15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265" h="156301">
                  <a:moveTo>
                    <a:pt x="5328" y="79217"/>
                  </a:moveTo>
                  <a:lnTo>
                    <a:pt x="154526" y="20959"/>
                  </a:lnTo>
                  <a:lnTo>
                    <a:pt x="428764" y="5328"/>
                  </a:lnTo>
                  <a:lnTo>
                    <a:pt x="557359" y="54350"/>
                  </a:lnTo>
                  <a:lnTo>
                    <a:pt x="381164" y="152394"/>
                  </a:lnTo>
                  <a:lnTo>
                    <a:pt x="228414" y="146711"/>
                  </a:ln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7" name="Полилиния: фигура 156">
              <a:extLst>
                <a:ext uri="{FF2B5EF4-FFF2-40B4-BE49-F238E27FC236}">
                  <a16:creationId xmlns:a16="http://schemas.microsoft.com/office/drawing/2014/main" id="{D8A25BF2-EE2B-BD1C-7088-966D5E53EEEE}"/>
                </a:ext>
              </a:extLst>
            </p:cNvPr>
            <p:cNvSpPr/>
            <p:nvPr/>
          </p:nvSpPr>
          <p:spPr>
            <a:xfrm>
              <a:off x="9494499" y="2197412"/>
              <a:ext cx="1072799" cy="1520391"/>
            </a:xfrm>
            <a:custGeom>
              <a:avLst/>
              <a:gdLst>
                <a:gd name="connsiteX0" fmla="*/ 160210 w 1072799"/>
                <a:gd name="connsiteY0" fmla="*/ 1480960 h 1520390"/>
                <a:gd name="connsiteX1" fmla="*/ 1072444 w 1072799"/>
                <a:gd name="connsiteY1" fmla="*/ 1521456 h 1520390"/>
                <a:gd name="connsiteX2" fmla="*/ 1041184 w 1072799"/>
                <a:gd name="connsiteY2" fmla="*/ 712950 h 1520390"/>
                <a:gd name="connsiteX3" fmla="*/ 1038342 w 1072799"/>
                <a:gd name="connsiteY3" fmla="*/ 554516 h 1520390"/>
                <a:gd name="connsiteX4" fmla="*/ 987189 w 1072799"/>
                <a:gd name="connsiteY4" fmla="*/ 73533 h 1520390"/>
                <a:gd name="connsiteX5" fmla="*/ 783996 w 1072799"/>
                <a:gd name="connsiteY5" fmla="*/ 5328 h 1520390"/>
                <a:gd name="connsiteX6" fmla="*/ 574409 w 1072799"/>
                <a:gd name="connsiteY6" fmla="*/ 78506 h 1520390"/>
                <a:gd name="connsiteX7" fmla="*/ 412424 w 1072799"/>
                <a:gd name="connsiteY7" fmla="*/ 46535 h 1520390"/>
                <a:gd name="connsiteX8" fmla="*/ 224862 w 1072799"/>
                <a:gd name="connsiteY8" fmla="*/ 118292 h 1520390"/>
                <a:gd name="connsiteX9" fmla="*/ 68560 w 1072799"/>
                <a:gd name="connsiteY9" fmla="*/ 224862 h 1520390"/>
                <a:gd name="connsiteX10" fmla="*/ 5328 w 1072799"/>
                <a:gd name="connsiteY10" fmla="*/ 609932 h 1520390"/>
                <a:gd name="connsiteX11" fmla="*/ 199995 w 1072799"/>
                <a:gd name="connsiteY11" fmla="*/ 609932 h 1520390"/>
                <a:gd name="connsiteX12" fmla="*/ 196443 w 1072799"/>
                <a:gd name="connsiteY12" fmla="*/ 1189670 h 1520390"/>
                <a:gd name="connsiteX13" fmla="*/ 160210 w 1072799"/>
                <a:gd name="connsiteY13" fmla="*/ 1480960 h 152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799" h="1520390">
                  <a:moveTo>
                    <a:pt x="160210" y="1480960"/>
                  </a:moveTo>
                  <a:cubicBezTo>
                    <a:pt x="173709" y="1483091"/>
                    <a:pt x="1072444" y="1521456"/>
                    <a:pt x="1072444" y="1521456"/>
                  </a:cubicBezTo>
                  <a:lnTo>
                    <a:pt x="1041184" y="712950"/>
                  </a:lnTo>
                  <a:lnTo>
                    <a:pt x="1038342" y="554516"/>
                  </a:lnTo>
                  <a:lnTo>
                    <a:pt x="987189" y="73533"/>
                  </a:lnTo>
                  <a:cubicBezTo>
                    <a:pt x="987189" y="73533"/>
                    <a:pt x="852911" y="27353"/>
                    <a:pt x="783996" y="5328"/>
                  </a:cubicBezTo>
                  <a:cubicBezTo>
                    <a:pt x="783996" y="5328"/>
                    <a:pt x="711529" y="79927"/>
                    <a:pt x="574409" y="78506"/>
                  </a:cubicBezTo>
                  <a:cubicBezTo>
                    <a:pt x="440132" y="76375"/>
                    <a:pt x="412424" y="46535"/>
                    <a:pt x="412424" y="46535"/>
                  </a:cubicBezTo>
                  <a:lnTo>
                    <a:pt x="224862" y="118292"/>
                  </a:lnTo>
                  <a:cubicBezTo>
                    <a:pt x="224862" y="118292"/>
                    <a:pt x="91294" y="165893"/>
                    <a:pt x="68560" y="224862"/>
                  </a:cubicBezTo>
                  <a:cubicBezTo>
                    <a:pt x="45825" y="283830"/>
                    <a:pt x="5328" y="609932"/>
                    <a:pt x="5328" y="609932"/>
                  </a:cubicBezTo>
                  <a:lnTo>
                    <a:pt x="199995" y="609932"/>
                  </a:lnTo>
                  <a:lnTo>
                    <a:pt x="196443" y="1189670"/>
                  </a:lnTo>
                  <a:lnTo>
                    <a:pt x="160210" y="1480960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8" name="Полилиния: фигура 157">
              <a:extLst>
                <a:ext uri="{FF2B5EF4-FFF2-40B4-BE49-F238E27FC236}">
                  <a16:creationId xmlns:a16="http://schemas.microsoft.com/office/drawing/2014/main" id="{4B7FAD69-85AC-1846-316B-796394942EB1}"/>
                </a:ext>
              </a:extLst>
            </p:cNvPr>
            <p:cNvSpPr/>
            <p:nvPr/>
          </p:nvSpPr>
          <p:spPr>
            <a:xfrm>
              <a:off x="10214198" y="2583904"/>
              <a:ext cx="269976" cy="284185"/>
            </a:xfrm>
            <a:custGeom>
              <a:avLst/>
              <a:gdLst>
                <a:gd name="connsiteX0" fmla="*/ 5328 w 269975"/>
                <a:gd name="connsiteY0" fmla="*/ 15275 h 284185"/>
                <a:gd name="connsiteX1" fmla="*/ 33747 w 269975"/>
                <a:gd name="connsiteY1" fmla="*/ 219178 h 284185"/>
                <a:gd name="connsiteX2" fmla="*/ 168025 w 269975"/>
                <a:gd name="connsiteY2" fmla="*/ 279567 h 284185"/>
                <a:gd name="connsiteX3" fmla="*/ 268200 w 269975"/>
                <a:gd name="connsiteY3" fmla="*/ 194312 h 284185"/>
                <a:gd name="connsiteX4" fmla="*/ 268200 w 269975"/>
                <a:gd name="connsiteY4" fmla="*/ 5328 h 284185"/>
                <a:gd name="connsiteX5" fmla="*/ 5328 w 269975"/>
                <a:gd name="connsiteY5" fmla="*/ 15275 h 28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975" h="284185">
                  <a:moveTo>
                    <a:pt x="5328" y="15275"/>
                  </a:moveTo>
                  <a:lnTo>
                    <a:pt x="33747" y="219178"/>
                  </a:lnTo>
                  <a:lnTo>
                    <a:pt x="168025" y="279567"/>
                  </a:lnTo>
                  <a:lnTo>
                    <a:pt x="268200" y="194312"/>
                  </a:lnTo>
                  <a:lnTo>
                    <a:pt x="268200" y="5328"/>
                  </a:lnTo>
                  <a:lnTo>
                    <a:pt x="5328" y="15275"/>
                  </a:ln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9" name="Полилиния: фигура 158">
              <a:extLst>
                <a:ext uri="{FF2B5EF4-FFF2-40B4-BE49-F238E27FC236}">
                  <a16:creationId xmlns:a16="http://schemas.microsoft.com/office/drawing/2014/main" id="{ECDC463A-CBB8-C28E-9C70-0CAC901AAD5E}"/>
                </a:ext>
              </a:extLst>
            </p:cNvPr>
            <p:cNvSpPr/>
            <p:nvPr/>
          </p:nvSpPr>
          <p:spPr>
            <a:xfrm>
              <a:off x="10224855" y="2648581"/>
              <a:ext cx="255767" cy="14209"/>
            </a:xfrm>
            <a:custGeom>
              <a:avLst/>
              <a:gdLst>
                <a:gd name="connsiteX0" fmla="*/ 253991 w 255766"/>
                <a:gd name="connsiteY0" fmla="*/ 8856 h 14209"/>
                <a:gd name="connsiteX1" fmla="*/ 129659 w 255766"/>
                <a:gd name="connsiteY1" fmla="*/ 11698 h 14209"/>
                <a:gd name="connsiteX2" fmla="*/ 5328 w 255766"/>
                <a:gd name="connsiteY2" fmla="*/ 8856 h 14209"/>
                <a:gd name="connsiteX3" fmla="*/ 129659 w 255766"/>
                <a:gd name="connsiteY3" fmla="*/ 6015 h 14209"/>
                <a:gd name="connsiteX4" fmla="*/ 253991 w 255766"/>
                <a:gd name="connsiteY4" fmla="*/ 8856 h 1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766" h="14209">
                  <a:moveTo>
                    <a:pt x="253991" y="8856"/>
                  </a:moveTo>
                  <a:cubicBezTo>
                    <a:pt x="253991" y="10277"/>
                    <a:pt x="197864" y="11698"/>
                    <a:pt x="129659" y="11698"/>
                  </a:cubicBezTo>
                  <a:cubicBezTo>
                    <a:pt x="60744" y="11698"/>
                    <a:pt x="5328" y="10277"/>
                    <a:pt x="5328" y="8856"/>
                  </a:cubicBezTo>
                  <a:cubicBezTo>
                    <a:pt x="46535" y="6015"/>
                    <a:pt x="88452" y="4594"/>
                    <a:pt x="129659" y="6015"/>
                  </a:cubicBezTo>
                  <a:cubicBezTo>
                    <a:pt x="170866" y="4594"/>
                    <a:pt x="212073" y="5304"/>
                    <a:pt x="253991" y="885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0" name="Полилиния: фигура 159">
              <a:extLst>
                <a:ext uri="{FF2B5EF4-FFF2-40B4-BE49-F238E27FC236}">
                  <a16:creationId xmlns:a16="http://schemas.microsoft.com/office/drawing/2014/main" id="{E2334C81-70AD-11B3-9FD6-8577AF872AA2}"/>
                </a:ext>
              </a:extLst>
            </p:cNvPr>
            <p:cNvSpPr/>
            <p:nvPr/>
          </p:nvSpPr>
          <p:spPr>
            <a:xfrm>
              <a:off x="9588991" y="2501491"/>
              <a:ext cx="106569" cy="888079"/>
            </a:xfrm>
            <a:custGeom>
              <a:avLst/>
              <a:gdLst>
                <a:gd name="connsiteX0" fmla="*/ 5328 w 106569"/>
                <a:gd name="connsiteY0" fmla="*/ 5328 h 888078"/>
                <a:gd name="connsiteX1" fmla="*/ 6749 w 106569"/>
                <a:gd name="connsiteY1" fmla="*/ 11012 h 888078"/>
                <a:gd name="connsiteX2" fmla="*/ 10301 w 106569"/>
                <a:gd name="connsiteY2" fmla="*/ 26642 h 888078"/>
                <a:gd name="connsiteX3" fmla="*/ 28063 w 106569"/>
                <a:gd name="connsiteY3" fmla="*/ 84190 h 888078"/>
                <a:gd name="connsiteX4" fmla="*/ 65718 w 106569"/>
                <a:gd name="connsiteY4" fmla="*/ 168735 h 888078"/>
                <a:gd name="connsiteX5" fmla="*/ 107635 w 106569"/>
                <a:gd name="connsiteY5" fmla="*/ 278857 h 888078"/>
                <a:gd name="connsiteX6" fmla="*/ 107635 w 106569"/>
                <a:gd name="connsiteY6" fmla="*/ 279567 h 888078"/>
                <a:gd name="connsiteX7" fmla="*/ 106924 w 106569"/>
                <a:gd name="connsiteY7" fmla="*/ 436579 h 888078"/>
                <a:gd name="connsiteX8" fmla="*/ 103372 w 106569"/>
                <a:gd name="connsiteY8" fmla="*/ 753446 h 888078"/>
                <a:gd name="connsiteX9" fmla="*/ 101951 w 106569"/>
                <a:gd name="connsiteY9" fmla="*/ 849358 h 888078"/>
                <a:gd name="connsiteX10" fmla="*/ 101241 w 106569"/>
                <a:gd name="connsiteY10" fmla="*/ 875646 h 888078"/>
                <a:gd name="connsiteX11" fmla="*/ 101241 w 106569"/>
                <a:gd name="connsiteY11" fmla="*/ 884882 h 888078"/>
                <a:gd name="connsiteX12" fmla="*/ 101241 w 106569"/>
                <a:gd name="connsiteY12" fmla="*/ 875646 h 888078"/>
                <a:gd name="connsiteX13" fmla="*/ 101241 w 106569"/>
                <a:gd name="connsiteY13" fmla="*/ 849358 h 888078"/>
                <a:gd name="connsiteX14" fmla="*/ 101241 w 106569"/>
                <a:gd name="connsiteY14" fmla="*/ 753446 h 888078"/>
                <a:gd name="connsiteX15" fmla="*/ 102662 w 106569"/>
                <a:gd name="connsiteY15" fmla="*/ 436579 h 888078"/>
                <a:gd name="connsiteX16" fmla="*/ 104083 w 106569"/>
                <a:gd name="connsiteY16" fmla="*/ 279567 h 888078"/>
                <a:gd name="connsiteX17" fmla="*/ 104083 w 106569"/>
                <a:gd name="connsiteY17" fmla="*/ 280278 h 888078"/>
                <a:gd name="connsiteX18" fmla="*/ 63586 w 106569"/>
                <a:gd name="connsiteY18" fmla="*/ 170156 h 888078"/>
                <a:gd name="connsiteX19" fmla="*/ 27353 w 106569"/>
                <a:gd name="connsiteY19" fmla="*/ 84900 h 888078"/>
                <a:gd name="connsiteX20" fmla="*/ 11012 w 106569"/>
                <a:gd name="connsiteY20" fmla="*/ 26642 h 888078"/>
                <a:gd name="connsiteX21" fmla="*/ 8170 w 106569"/>
                <a:gd name="connsiteY21" fmla="*/ 11012 h 888078"/>
                <a:gd name="connsiteX22" fmla="*/ 5328 w 106569"/>
                <a:gd name="connsiteY22" fmla="*/ 5328 h 88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569" h="888078">
                  <a:moveTo>
                    <a:pt x="5328" y="5328"/>
                  </a:moveTo>
                  <a:cubicBezTo>
                    <a:pt x="6039" y="6749"/>
                    <a:pt x="6749" y="8881"/>
                    <a:pt x="6749" y="11012"/>
                  </a:cubicBezTo>
                  <a:cubicBezTo>
                    <a:pt x="7459" y="15275"/>
                    <a:pt x="8881" y="20248"/>
                    <a:pt x="10301" y="26642"/>
                  </a:cubicBezTo>
                  <a:cubicBezTo>
                    <a:pt x="15275" y="45825"/>
                    <a:pt x="20958" y="65007"/>
                    <a:pt x="28063" y="84190"/>
                  </a:cubicBezTo>
                  <a:cubicBezTo>
                    <a:pt x="37299" y="108346"/>
                    <a:pt x="49377" y="136764"/>
                    <a:pt x="65718" y="168735"/>
                  </a:cubicBezTo>
                  <a:cubicBezTo>
                    <a:pt x="81348" y="200706"/>
                    <a:pt x="93426" y="238360"/>
                    <a:pt x="107635" y="278857"/>
                  </a:cubicBezTo>
                  <a:lnTo>
                    <a:pt x="107635" y="279567"/>
                  </a:lnTo>
                  <a:cubicBezTo>
                    <a:pt x="107635" y="327879"/>
                    <a:pt x="106924" y="381163"/>
                    <a:pt x="106924" y="436579"/>
                  </a:cubicBezTo>
                  <a:cubicBezTo>
                    <a:pt x="105504" y="560200"/>
                    <a:pt x="104083" y="671743"/>
                    <a:pt x="103372" y="753446"/>
                  </a:cubicBezTo>
                  <a:cubicBezTo>
                    <a:pt x="102662" y="793232"/>
                    <a:pt x="101951" y="825913"/>
                    <a:pt x="101951" y="849358"/>
                  </a:cubicBezTo>
                  <a:cubicBezTo>
                    <a:pt x="101951" y="860015"/>
                    <a:pt x="101951" y="869251"/>
                    <a:pt x="101241" y="875646"/>
                  </a:cubicBezTo>
                  <a:cubicBezTo>
                    <a:pt x="101241" y="878487"/>
                    <a:pt x="101241" y="882040"/>
                    <a:pt x="101241" y="884882"/>
                  </a:cubicBezTo>
                  <a:cubicBezTo>
                    <a:pt x="101241" y="882040"/>
                    <a:pt x="101241" y="878487"/>
                    <a:pt x="101241" y="875646"/>
                  </a:cubicBezTo>
                  <a:cubicBezTo>
                    <a:pt x="101241" y="869251"/>
                    <a:pt x="101241" y="860726"/>
                    <a:pt x="101241" y="849358"/>
                  </a:cubicBezTo>
                  <a:cubicBezTo>
                    <a:pt x="101241" y="825913"/>
                    <a:pt x="101241" y="793232"/>
                    <a:pt x="101241" y="753446"/>
                  </a:cubicBezTo>
                  <a:cubicBezTo>
                    <a:pt x="101241" y="671743"/>
                    <a:pt x="101951" y="560200"/>
                    <a:pt x="102662" y="436579"/>
                  </a:cubicBezTo>
                  <a:cubicBezTo>
                    <a:pt x="102662" y="381163"/>
                    <a:pt x="103372" y="328589"/>
                    <a:pt x="104083" y="279567"/>
                  </a:cubicBezTo>
                  <a:lnTo>
                    <a:pt x="104083" y="280278"/>
                  </a:lnTo>
                  <a:cubicBezTo>
                    <a:pt x="90584" y="239781"/>
                    <a:pt x="77795" y="202837"/>
                    <a:pt x="63586" y="170156"/>
                  </a:cubicBezTo>
                  <a:cubicBezTo>
                    <a:pt x="50087" y="142448"/>
                    <a:pt x="38010" y="114029"/>
                    <a:pt x="27353" y="84900"/>
                  </a:cubicBezTo>
                  <a:cubicBezTo>
                    <a:pt x="20248" y="65718"/>
                    <a:pt x="15275" y="46535"/>
                    <a:pt x="11012" y="26642"/>
                  </a:cubicBezTo>
                  <a:cubicBezTo>
                    <a:pt x="9591" y="19538"/>
                    <a:pt x="8881" y="13854"/>
                    <a:pt x="8170" y="11012"/>
                  </a:cubicBezTo>
                  <a:cubicBezTo>
                    <a:pt x="6039" y="8881"/>
                    <a:pt x="5328" y="7460"/>
                    <a:pt x="5328" y="532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1" name="Полилиния: фигура 160">
              <a:extLst>
                <a:ext uri="{FF2B5EF4-FFF2-40B4-BE49-F238E27FC236}">
                  <a16:creationId xmlns:a16="http://schemas.microsoft.com/office/drawing/2014/main" id="{95113FA5-F09F-4066-E51C-0D010F498D16}"/>
                </a:ext>
              </a:extLst>
            </p:cNvPr>
            <p:cNvSpPr/>
            <p:nvPr/>
          </p:nvSpPr>
          <p:spPr>
            <a:xfrm>
              <a:off x="10521296" y="2406289"/>
              <a:ext cx="28419" cy="447592"/>
            </a:xfrm>
            <a:custGeom>
              <a:avLst/>
              <a:gdLst>
                <a:gd name="connsiteX0" fmla="*/ 25754 w 28418"/>
                <a:gd name="connsiteY0" fmla="*/ 5328 h 447591"/>
                <a:gd name="connsiteX1" fmla="*/ 25754 w 28418"/>
                <a:gd name="connsiteY1" fmla="*/ 22380 h 447591"/>
                <a:gd name="connsiteX2" fmla="*/ 24334 w 28418"/>
                <a:gd name="connsiteY2" fmla="*/ 69270 h 447591"/>
                <a:gd name="connsiteX3" fmla="*/ 17940 w 28418"/>
                <a:gd name="connsiteY3" fmla="*/ 224151 h 447591"/>
                <a:gd name="connsiteX4" fmla="*/ 10835 w 28418"/>
                <a:gd name="connsiteY4" fmla="*/ 379032 h 447591"/>
                <a:gd name="connsiteX5" fmla="*/ 7993 w 28418"/>
                <a:gd name="connsiteY5" fmla="*/ 425923 h 447591"/>
                <a:gd name="connsiteX6" fmla="*/ 5861 w 28418"/>
                <a:gd name="connsiteY6" fmla="*/ 442974 h 447591"/>
                <a:gd name="connsiteX7" fmla="*/ 5861 w 28418"/>
                <a:gd name="connsiteY7" fmla="*/ 425923 h 447591"/>
                <a:gd name="connsiteX8" fmla="*/ 6572 w 28418"/>
                <a:gd name="connsiteY8" fmla="*/ 379032 h 447591"/>
                <a:gd name="connsiteX9" fmla="*/ 12256 w 28418"/>
                <a:gd name="connsiteY9" fmla="*/ 224151 h 447591"/>
                <a:gd name="connsiteX10" fmla="*/ 20070 w 28418"/>
                <a:gd name="connsiteY10" fmla="*/ 69270 h 447591"/>
                <a:gd name="connsiteX11" fmla="*/ 23623 w 28418"/>
                <a:gd name="connsiteY11" fmla="*/ 22380 h 447591"/>
                <a:gd name="connsiteX12" fmla="*/ 25754 w 28418"/>
                <a:gd name="connsiteY12" fmla="*/ 5328 h 44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418" h="447591">
                  <a:moveTo>
                    <a:pt x="25754" y="5328"/>
                  </a:moveTo>
                  <a:cubicBezTo>
                    <a:pt x="26465" y="11012"/>
                    <a:pt x="26465" y="16696"/>
                    <a:pt x="25754" y="22380"/>
                  </a:cubicBezTo>
                  <a:cubicBezTo>
                    <a:pt x="25754" y="35168"/>
                    <a:pt x="24334" y="50088"/>
                    <a:pt x="24334" y="69270"/>
                  </a:cubicBezTo>
                  <a:cubicBezTo>
                    <a:pt x="22912" y="109767"/>
                    <a:pt x="20782" y="163762"/>
                    <a:pt x="17940" y="224151"/>
                  </a:cubicBezTo>
                  <a:cubicBezTo>
                    <a:pt x="15808" y="283830"/>
                    <a:pt x="12966" y="338536"/>
                    <a:pt x="10835" y="379032"/>
                  </a:cubicBezTo>
                  <a:cubicBezTo>
                    <a:pt x="10125" y="398215"/>
                    <a:pt x="8703" y="413845"/>
                    <a:pt x="7993" y="425923"/>
                  </a:cubicBezTo>
                  <a:cubicBezTo>
                    <a:pt x="7993" y="431606"/>
                    <a:pt x="7283" y="437290"/>
                    <a:pt x="5861" y="442974"/>
                  </a:cubicBezTo>
                  <a:cubicBezTo>
                    <a:pt x="5151" y="437290"/>
                    <a:pt x="5151" y="431606"/>
                    <a:pt x="5861" y="425923"/>
                  </a:cubicBezTo>
                  <a:cubicBezTo>
                    <a:pt x="5861" y="413134"/>
                    <a:pt x="6572" y="398215"/>
                    <a:pt x="6572" y="379032"/>
                  </a:cubicBezTo>
                  <a:cubicBezTo>
                    <a:pt x="7283" y="339246"/>
                    <a:pt x="9414" y="284540"/>
                    <a:pt x="12256" y="224151"/>
                  </a:cubicBezTo>
                  <a:cubicBezTo>
                    <a:pt x="15098" y="163762"/>
                    <a:pt x="17229" y="109056"/>
                    <a:pt x="20070" y="69270"/>
                  </a:cubicBezTo>
                  <a:cubicBezTo>
                    <a:pt x="21492" y="49377"/>
                    <a:pt x="22912" y="33747"/>
                    <a:pt x="23623" y="22380"/>
                  </a:cubicBezTo>
                  <a:cubicBezTo>
                    <a:pt x="23623" y="16696"/>
                    <a:pt x="24334" y="11012"/>
                    <a:pt x="25754" y="532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2" name="Полилиния: фигура 161">
              <a:extLst>
                <a:ext uri="{FF2B5EF4-FFF2-40B4-BE49-F238E27FC236}">
                  <a16:creationId xmlns:a16="http://schemas.microsoft.com/office/drawing/2014/main" id="{8C694B4D-ADF1-01CD-A8A5-1B7BC93782E7}"/>
                </a:ext>
              </a:extLst>
            </p:cNvPr>
            <p:cNvSpPr/>
            <p:nvPr/>
          </p:nvSpPr>
          <p:spPr>
            <a:xfrm>
              <a:off x="9588724" y="2530620"/>
              <a:ext cx="92360" cy="248662"/>
            </a:xfrm>
            <a:custGeom>
              <a:avLst/>
              <a:gdLst>
                <a:gd name="connsiteX0" fmla="*/ 5596 w 92360"/>
                <a:gd name="connsiteY0" fmla="*/ 5328 h 248662"/>
                <a:gd name="connsiteX1" fmla="*/ 93693 w 92360"/>
                <a:gd name="connsiteY1" fmla="*/ 246176 h 248662"/>
                <a:gd name="connsiteX2" fmla="*/ 5596 w 92360"/>
                <a:gd name="connsiteY2" fmla="*/ 5328 h 248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60" h="248662">
                  <a:moveTo>
                    <a:pt x="5596" y="5328"/>
                  </a:moveTo>
                  <a:cubicBezTo>
                    <a:pt x="2044" y="94136"/>
                    <a:pt x="34014" y="180813"/>
                    <a:pt x="93693" y="246176"/>
                  </a:cubicBezTo>
                  <a:cubicBezTo>
                    <a:pt x="75932" y="162341"/>
                    <a:pt x="30462" y="84900"/>
                    <a:pt x="5596" y="532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3" name="Полилиния: фигура 162">
              <a:extLst>
                <a:ext uri="{FF2B5EF4-FFF2-40B4-BE49-F238E27FC236}">
                  <a16:creationId xmlns:a16="http://schemas.microsoft.com/office/drawing/2014/main" id="{32EC5740-4033-BA30-058F-B966BB28B695}"/>
                </a:ext>
              </a:extLst>
            </p:cNvPr>
            <p:cNvSpPr/>
            <p:nvPr/>
          </p:nvSpPr>
          <p:spPr>
            <a:xfrm>
              <a:off x="9984008" y="3000236"/>
              <a:ext cx="227348" cy="341022"/>
            </a:xfrm>
            <a:custGeom>
              <a:avLst/>
              <a:gdLst>
                <a:gd name="connsiteX0" fmla="*/ 5328 w 227348"/>
                <a:gd name="connsiteY0" fmla="*/ 335694 h 341022"/>
                <a:gd name="connsiteX1" fmla="*/ 113318 w 227348"/>
                <a:gd name="connsiteY1" fmla="*/ 275304 h 341022"/>
                <a:gd name="connsiteX2" fmla="*/ 185786 w 227348"/>
                <a:gd name="connsiteY2" fmla="*/ 170156 h 341022"/>
                <a:gd name="connsiteX3" fmla="*/ 228414 w 227348"/>
                <a:gd name="connsiteY3" fmla="*/ 5328 h 341022"/>
                <a:gd name="connsiteX4" fmla="*/ 5328 w 227348"/>
                <a:gd name="connsiteY4" fmla="*/ 335694 h 34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348" h="341022">
                  <a:moveTo>
                    <a:pt x="5328" y="335694"/>
                  </a:moveTo>
                  <a:cubicBezTo>
                    <a:pt x="47246" y="330010"/>
                    <a:pt x="86321" y="308696"/>
                    <a:pt x="113318" y="275304"/>
                  </a:cubicBezTo>
                  <a:cubicBezTo>
                    <a:pt x="141737" y="243334"/>
                    <a:pt x="165893" y="208521"/>
                    <a:pt x="185786" y="170156"/>
                  </a:cubicBezTo>
                  <a:cubicBezTo>
                    <a:pt x="211363" y="119003"/>
                    <a:pt x="225572" y="62166"/>
                    <a:pt x="228414" y="5328"/>
                  </a:cubicBezTo>
                  <a:cubicBezTo>
                    <a:pt x="175840" y="146000"/>
                    <a:pt x="99109" y="257543"/>
                    <a:pt x="5328" y="335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4" name="Полилиния: фигура 163">
              <a:extLst>
                <a:ext uri="{FF2B5EF4-FFF2-40B4-BE49-F238E27FC236}">
                  <a16:creationId xmlns:a16="http://schemas.microsoft.com/office/drawing/2014/main" id="{433C8EF7-F178-46F1-C87D-1745AAF6F845}"/>
                </a:ext>
              </a:extLst>
            </p:cNvPr>
            <p:cNvSpPr/>
            <p:nvPr/>
          </p:nvSpPr>
          <p:spPr>
            <a:xfrm>
              <a:off x="9944933" y="2939846"/>
              <a:ext cx="284185" cy="426278"/>
            </a:xfrm>
            <a:custGeom>
              <a:avLst/>
              <a:gdLst>
                <a:gd name="connsiteX0" fmla="*/ 283830 w 284185"/>
                <a:gd name="connsiteY0" fmla="*/ 5328 h 426277"/>
                <a:gd name="connsiteX1" fmla="*/ 283119 w 284185"/>
                <a:gd name="connsiteY1" fmla="*/ 10302 h 426277"/>
                <a:gd name="connsiteX2" fmla="*/ 279567 w 284185"/>
                <a:gd name="connsiteY2" fmla="*/ 25222 h 426277"/>
                <a:gd name="connsiteX3" fmla="*/ 273884 w 284185"/>
                <a:gd name="connsiteY3" fmla="*/ 47956 h 426277"/>
                <a:gd name="connsiteX4" fmla="*/ 264647 w 284185"/>
                <a:gd name="connsiteY4" fmla="*/ 77796 h 426277"/>
                <a:gd name="connsiteX5" fmla="*/ 233387 w 284185"/>
                <a:gd name="connsiteY5" fmla="*/ 153105 h 426277"/>
                <a:gd name="connsiteX6" fmla="*/ 183654 w 284185"/>
                <a:gd name="connsiteY6" fmla="*/ 240492 h 426277"/>
                <a:gd name="connsiteX7" fmla="*/ 122555 w 284185"/>
                <a:gd name="connsiteY7" fmla="*/ 320064 h 426277"/>
                <a:gd name="connsiteX8" fmla="*/ 65718 w 284185"/>
                <a:gd name="connsiteY8" fmla="*/ 377611 h 426277"/>
                <a:gd name="connsiteX9" fmla="*/ 41562 w 284185"/>
                <a:gd name="connsiteY9" fmla="*/ 397504 h 426277"/>
                <a:gd name="connsiteX10" fmla="*/ 22380 w 284185"/>
                <a:gd name="connsiteY10" fmla="*/ 411713 h 426277"/>
                <a:gd name="connsiteX11" fmla="*/ 9591 w 284185"/>
                <a:gd name="connsiteY11" fmla="*/ 420239 h 426277"/>
                <a:gd name="connsiteX12" fmla="*/ 5328 w 284185"/>
                <a:gd name="connsiteY12" fmla="*/ 423081 h 426277"/>
                <a:gd name="connsiteX13" fmla="*/ 8881 w 284185"/>
                <a:gd name="connsiteY13" fmla="*/ 419529 h 426277"/>
                <a:gd name="connsiteX14" fmla="*/ 20248 w 284185"/>
                <a:gd name="connsiteY14" fmla="*/ 410292 h 426277"/>
                <a:gd name="connsiteX15" fmla="*/ 38720 w 284185"/>
                <a:gd name="connsiteY15" fmla="*/ 395373 h 426277"/>
                <a:gd name="connsiteX16" fmla="*/ 62166 w 284185"/>
                <a:gd name="connsiteY16" fmla="*/ 374769 h 426277"/>
                <a:gd name="connsiteX17" fmla="*/ 119003 w 284185"/>
                <a:gd name="connsiteY17" fmla="*/ 316511 h 426277"/>
                <a:gd name="connsiteX18" fmla="*/ 228414 w 284185"/>
                <a:gd name="connsiteY18" fmla="*/ 151684 h 426277"/>
                <a:gd name="connsiteX19" fmla="*/ 260385 w 284185"/>
                <a:gd name="connsiteY19" fmla="*/ 77085 h 426277"/>
                <a:gd name="connsiteX20" fmla="*/ 270332 w 284185"/>
                <a:gd name="connsiteY20" fmla="*/ 47956 h 426277"/>
                <a:gd name="connsiteX21" fmla="*/ 277436 w 284185"/>
                <a:gd name="connsiteY21" fmla="*/ 25222 h 426277"/>
                <a:gd name="connsiteX22" fmla="*/ 281699 w 284185"/>
                <a:gd name="connsiteY22" fmla="*/ 11012 h 426277"/>
                <a:gd name="connsiteX23" fmla="*/ 283830 w 284185"/>
                <a:gd name="connsiteY23" fmla="*/ 5328 h 42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4185" h="426277">
                  <a:moveTo>
                    <a:pt x="283830" y="5328"/>
                  </a:moveTo>
                  <a:cubicBezTo>
                    <a:pt x="283830" y="5328"/>
                    <a:pt x="283830" y="7460"/>
                    <a:pt x="283119" y="10302"/>
                  </a:cubicBezTo>
                  <a:lnTo>
                    <a:pt x="279567" y="25222"/>
                  </a:lnTo>
                  <a:cubicBezTo>
                    <a:pt x="278146" y="31616"/>
                    <a:pt x="276015" y="39431"/>
                    <a:pt x="273884" y="47956"/>
                  </a:cubicBezTo>
                  <a:cubicBezTo>
                    <a:pt x="271752" y="56482"/>
                    <a:pt x="268200" y="67139"/>
                    <a:pt x="264647" y="77796"/>
                  </a:cubicBezTo>
                  <a:cubicBezTo>
                    <a:pt x="255411" y="103372"/>
                    <a:pt x="245465" y="128949"/>
                    <a:pt x="233387" y="153105"/>
                  </a:cubicBezTo>
                  <a:cubicBezTo>
                    <a:pt x="218467" y="182944"/>
                    <a:pt x="202126" y="212073"/>
                    <a:pt x="183654" y="240492"/>
                  </a:cubicBezTo>
                  <a:cubicBezTo>
                    <a:pt x="165183" y="268200"/>
                    <a:pt x="144579" y="294487"/>
                    <a:pt x="122555" y="320064"/>
                  </a:cubicBezTo>
                  <a:cubicBezTo>
                    <a:pt x="104793" y="340667"/>
                    <a:pt x="85611" y="359849"/>
                    <a:pt x="65718" y="377611"/>
                  </a:cubicBezTo>
                  <a:cubicBezTo>
                    <a:pt x="57193" y="385426"/>
                    <a:pt x="48667" y="391820"/>
                    <a:pt x="41562" y="397504"/>
                  </a:cubicBezTo>
                  <a:cubicBezTo>
                    <a:pt x="34457" y="403188"/>
                    <a:pt x="28063" y="408161"/>
                    <a:pt x="22380" y="411713"/>
                  </a:cubicBezTo>
                  <a:lnTo>
                    <a:pt x="9591" y="420239"/>
                  </a:lnTo>
                  <a:cubicBezTo>
                    <a:pt x="8170" y="420949"/>
                    <a:pt x="6749" y="422370"/>
                    <a:pt x="5328" y="423081"/>
                  </a:cubicBezTo>
                  <a:cubicBezTo>
                    <a:pt x="5328" y="423081"/>
                    <a:pt x="6749" y="421660"/>
                    <a:pt x="8881" y="419529"/>
                  </a:cubicBezTo>
                  <a:lnTo>
                    <a:pt x="20248" y="410292"/>
                  </a:lnTo>
                  <a:cubicBezTo>
                    <a:pt x="25222" y="406740"/>
                    <a:pt x="31615" y="401767"/>
                    <a:pt x="38720" y="395373"/>
                  </a:cubicBezTo>
                  <a:cubicBezTo>
                    <a:pt x="45825" y="388978"/>
                    <a:pt x="53640" y="382584"/>
                    <a:pt x="62166" y="374769"/>
                  </a:cubicBezTo>
                  <a:cubicBezTo>
                    <a:pt x="82059" y="356297"/>
                    <a:pt x="101241" y="337115"/>
                    <a:pt x="119003" y="316511"/>
                  </a:cubicBezTo>
                  <a:cubicBezTo>
                    <a:pt x="162341" y="266779"/>
                    <a:pt x="199285" y="211363"/>
                    <a:pt x="228414" y="151684"/>
                  </a:cubicBezTo>
                  <a:cubicBezTo>
                    <a:pt x="240492" y="127528"/>
                    <a:pt x="251148" y="102662"/>
                    <a:pt x="260385" y="77085"/>
                  </a:cubicBezTo>
                  <a:cubicBezTo>
                    <a:pt x="264647" y="66428"/>
                    <a:pt x="267489" y="56482"/>
                    <a:pt x="270332" y="47956"/>
                  </a:cubicBezTo>
                  <a:cubicBezTo>
                    <a:pt x="273173" y="39431"/>
                    <a:pt x="275304" y="31616"/>
                    <a:pt x="277436" y="25222"/>
                  </a:cubicBezTo>
                  <a:cubicBezTo>
                    <a:pt x="278857" y="18827"/>
                    <a:pt x="280277" y="14565"/>
                    <a:pt x="281699" y="11012"/>
                  </a:cubicBezTo>
                  <a:cubicBezTo>
                    <a:pt x="282409" y="8881"/>
                    <a:pt x="283119" y="6749"/>
                    <a:pt x="283830" y="532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: фигура 164">
              <a:extLst>
                <a:ext uri="{FF2B5EF4-FFF2-40B4-BE49-F238E27FC236}">
                  <a16:creationId xmlns:a16="http://schemas.microsoft.com/office/drawing/2014/main" id="{AF8CD108-ED7B-770C-C316-BF1CFB802616}"/>
                </a:ext>
              </a:extLst>
            </p:cNvPr>
            <p:cNvSpPr/>
            <p:nvPr/>
          </p:nvSpPr>
          <p:spPr>
            <a:xfrm>
              <a:off x="9779395" y="2686921"/>
              <a:ext cx="426278" cy="689149"/>
            </a:xfrm>
            <a:custGeom>
              <a:avLst/>
              <a:gdLst>
                <a:gd name="connsiteX0" fmla="*/ 423081 w 426277"/>
                <a:gd name="connsiteY0" fmla="*/ 5328 h 689149"/>
                <a:gd name="connsiteX1" fmla="*/ 421660 w 426277"/>
                <a:gd name="connsiteY1" fmla="*/ 13854 h 689149"/>
                <a:gd name="connsiteX2" fmla="*/ 417397 w 426277"/>
                <a:gd name="connsiteY2" fmla="*/ 37299 h 689149"/>
                <a:gd name="connsiteX3" fmla="*/ 409582 w 426277"/>
                <a:gd name="connsiteY3" fmla="*/ 74954 h 689149"/>
                <a:gd name="connsiteX4" fmla="*/ 396794 w 426277"/>
                <a:gd name="connsiteY4" fmla="*/ 123265 h 689149"/>
                <a:gd name="connsiteX5" fmla="*/ 388268 w 426277"/>
                <a:gd name="connsiteY5" fmla="*/ 150973 h 689149"/>
                <a:gd name="connsiteX6" fmla="*/ 378322 w 426277"/>
                <a:gd name="connsiteY6" fmla="*/ 180813 h 689149"/>
                <a:gd name="connsiteX7" fmla="*/ 353455 w 426277"/>
                <a:gd name="connsiteY7" fmla="*/ 245465 h 689149"/>
                <a:gd name="connsiteX8" fmla="*/ 187918 w 426277"/>
                <a:gd name="connsiteY8" fmla="*/ 516862 h 689149"/>
                <a:gd name="connsiteX9" fmla="*/ 141738 w 426277"/>
                <a:gd name="connsiteY9" fmla="*/ 568726 h 689149"/>
                <a:gd name="connsiteX10" fmla="*/ 119714 w 426277"/>
                <a:gd name="connsiteY10" fmla="*/ 591460 h 689149"/>
                <a:gd name="connsiteX11" fmla="*/ 98400 w 426277"/>
                <a:gd name="connsiteY11" fmla="*/ 611354 h 689149"/>
                <a:gd name="connsiteX12" fmla="*/ 60745 w 426277"/>
                <a:gd name="connsiteY12" fmla="*/ 644745 h 689149"/>
                <a:gd name="connsiteX13" fmla="*/ 31616 w 426277"/>
                <a:gd name="connsiteY13" fmla="*/ 668191 h 689149"/>
                <a:gd name="connsiteX14" fmla="*/ 12433 w 426277"/>
                <a:gd name="connsiteY14" fmla="*/ 682400 h 689149"/>
                <a:gd name="connsiteX15" fmla="*/ 5328 w 426277"/>
                <a:gd name="connsiteY15" fmla="*/ 687373 h 689149"/>
                <a:gd name="connsiteX16" fmla="*/ 11723 w 426277"/>
                <a:gd name="connsiteY16" fmla="*/ 681689 h 689149"/>
                <a:gd name="connsiteX17" fmla="*/ 30195 w 426277"/>
                <a:gd name="connsiteY17" fmla="*/ 666770 h 689149"/>
                <a:gd name="connsiteX18" fmla="*/ 58613 w 426277"/>
                <a:gd name="connsiteY18" fmla="*/ 641903 h 689149"/>
                <a:gd name="connsiteX19" fmla="*/ 95558 w 426277"/>
                <a:gd name="connsiteY19" fmla="*/ 607801 h 689149"/>
                <a:gd name="connsiteX20" fmla="*/ 116161 w 426277"/>
                <a:gd name="connsiteY20" fmla="*/ 587908 h 689149"/>
                <a:gd name="connsiteX21" fmla="*/ 137475 w 426277"/>
                <a:gd name="connsiteY21" fmla="*/ 565173 h 689149"/>
                <a:gd name="connsiteX22" fmla="*/ 183655 w 426277"/>
                <a:gd name="connsiteY22" fmla="*/ 513309 h 689149"/>
                <a:gd name="connsiteX23" fmla="*/ 276016 w 426277"/>
                <a:gd name="connsiteY23" fmla="*/ 384005 h 689149"/>
                <a:gd name="connsiteX24" fmla="*/ 349193 w 426277"/>
                <a:gd name="connsiteY24" fmla="*/ 243334 h 689149"/>
                <a:gd name="connsiteX25" fmla="*/ 374059 w 426277"/>
                <a:gd name="connsiteY25" fmla="*/ 178682 h 689149"/>
                <a:gd name="connsiteX26" fmla="*/ 384716 w 426277"/>
                <a:gd name="connsiteY26" fmla="*/ 148842 h 689149"/>
                <a:gd name="connsiteX27" fmla="*/ 393242 w 426277"/>
                <a:gd name="connsiteY27" fmla="*/ 121134 h 689149"/>
                <a:gd name="connsiteX28" fmla="*/ 406740 w 426277"/>
                <a:gd name="connsiteY28" fmla="*/ 72822 h 689149"/>
                <a:gd name="connsiteX29" fmla="*/ 415266 w 426277"/>
                <a:gd name="connsiteY29" fmla="*/ 36589 h 689149"/>
                <a:gd name="connsiteX30" fmla="*/ 420239 w 426277"/>
                <a:gd name="connsiteY30" fmla="*/ 13144 h 689149"/>
                <a:gd name="connsiteX31" fmla="*/ 423081 w 426277"/>
                <a:gd name="connsiteY31" fmla="*/ 5328 h 68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6277" h="689149">
                  <a:moveTo>
                    <a:pt x="423081" y="5328"/>
                  </a:moveTo>
                  <a:cubicBezTo>
                    <a:pt x="423081" y="8170"/>
                    <a:pt x="422371" y="11012"/>
                    <a:pt x="421660" y="13854"/>
                  </a:cubicBezTo>
                  <a:cubicBezTo>
                    <a:pt x="420949" y="19538"/>
                    <a:pt x="419529" y="27353"/>
                    <a:pt x="417397" y="37299"/>
                  </a:cubicBezTo>
                  <a:cubicBezTo>
                    <a:pt x="415976" y="47246"/>
                    <a:pt x="413134" y="60034"/>
                    <a:pt x="409582" y="74954"/>
                  </a:cubicBezTo>
                  <a:cubicBezTo>
                    <a:pt x="406030" y="89874"/>
                    <a:pt x="402477" y="105504"/>
                    <a:pt x="396794" y="123265"/>
                  </a:cubicBezTo>
                  <a:lnTo>
                    <a:pt x="388268" y="150973"/>
                  </a:lnTo>
                  <a:cubicBezTo>
                    <a:pt x="385426" y="160920"/>
                    <a:pt x="381874" y="170866"/>
                    <a:pt x="378322" y="180813"/>
                  </a:cubicBezTo>
                  <a:cubicBezTo>
                    <a:pt x="371928" y="201416"/>
                    <a:pt x="362692" y="222730"/>
                    <a:pt x="353455" y="245465"/>
                  </a:cubicBezTo>
                  <a:cubicBezTo>
                    <a:pt x="311539" y="343509"/>
                    <a:pt x="256122" y="435159"/>
                    <a:pt x="187918" y="516862"/>
                  </a:cubicBezTo>
                  <a:cubicBezTo>
                    <a:pt x="171577" y="535334"/>
                    <a:pt x="156657" y="553095"/>
                    <a:pt x="141738" y="568726"/>
                  </a:cubicBezTo>
                  <a:cubicBezTo>
                    <a:pt x="133923" y="576541"/>
                    <a:pt x="126818" y="584356"/>
                    <a:pt x="119714" y="591460"/>
                  </a:cubicBezTo>
                  <a:lnTo>
                    <a:pt x="98400" y="611354"/>
                  </a:lnTo>
                  <a:cubicBezTo>
                    <a:pt x="84901" y="624142"/>
                    <a:pt x="72112" y="634799"/>
                    <a:pt x="60745" y="644745"/>
                  </a:cubicBezTo>
                  <a:cubicBezTo>
                    <a:pt x="49378" y="654692"/>
                    <a:pt x="39431" y="662507"/>
                    <a:pt x="31616" y="668191"/>
                  </a:cubicBezTo>
                  <a:lnTo>
                    <a:pt x="12433" y="682400"/>
                  </a:lnTo>
                  <a:cubicBezTo>
                    <a:pt x="10302" y="683821"/>
                    <a:pt x="8170" y="685952"/>
                    <a:pt x="5328" y="687373"/>
                  </a:cubicBezTo>
                  <a:cubicBezTo>
                    <a:pt x="7460" y="685242"/>
                    <a:pt x="8881" y="683110"/>
                    <a:pt x="11723" y="681689"/>
                  </a:cubicBezTo>
                  <a:lnTo>
                    <a:pt x="30195" y="666770"/>
                  </a:lnTo>
                  <a:cubicBezTo>
                    <a:pt x="38010" y="660375"/>
                    <a:pt x="47956" y="651850"/>
                    <a:pt x="58613" y="641903"/>
                  </a:cubicBezTo>
                  <a:cubicBezTo>
                    <a:pt x="69270" y="631246"/>
                    <a:pt x="82059" y="621300"/>
                    <a:pt x="95558" y="607801"/>
                  </a:cubicBezTo>
                  <a:lnTo>
                    <a:pt x="116161" y="587908"/>
                  </a:lnTo>
                  <a:cubicBezTo>
                    <a:pt x="123266" y="580803"/>
                    <a:pt x="130371" y="572989"/>
                    <a:pt x="137475" y="565173"/>
                  </a:cubicBezTo>
                  <a:cubicBezTo>
                    <a:pt x="152395" y="549543"/>
                    <a:pt x="167314" y="531782"/>
                    <a:pt x="183655" y="513309"/>
                  </a:cubicBezTo>
                  <a:cubicBezTo>
                    <a:pt x="217047" y="472103"/>
                    <a:pt x="247597" y="429475"/>
                    <a:pt x="276016" y="384005"/>
                  </a:cubicBezTo>
                  <a:cubicBezTo>
                    <a:pt x="303013" y="338536"/>
                    <a:pt x="327879" y="291645"/>
                    <a:pt x="349193" y="243334"/>
                  </a:cubicBezTo>
                  <a:cubicBezTo>
                    <a:pt x="358429" y="220599"/>
                    <a:pt x="367665" y="199285"/>
                    <a:pt x="374059" y="178682"/>
                  </a:cubicBezTo>
                  <a:cubicBezTo>
                    <a:pt x="377611" y="168735"/>
                    <a:pt x="381164" y="158789"/>
                    <a:pt x="384716" y="148842"/>
                  </a:cubicBezTo>
                  <a:cubicBezTo>
                    <a:pt x="387558" y="138896"/>
                    <a:pt x="390400" y="130370"/>
                    <a:pt x="393242" y="121134"/>
                  </a:cubicBezTo>
                  <a:cubicBezTo>
                    <a:pt x="398925" y="103372"/>
                    <a:pt x="402477" y="87032"/>
                    <a:pt x="406740" y="72822"/>
                  </a:cubicBezTo>
                  <a:cubicBezTo>
                    <a:pt x="410292" y="58613"/>
                    <a:pt x="413134" y="46535"/>
                    <a:pt x="415266" y="36589"/>
                  </a:cubicBezTo>
                  <a:cubicBezTo>
                    <a:pt x="417397" y="26642"/>
                    <a:pt x="419529" y="18827"/>
                    <a:pt x="420239" y="13144"/>
                  </a:cubicBezTo>
                  <a:cubicBezTo>
                    <a:pt x="420949" y="10302"/>
                    <a:pt x="422371" y="7460"/>
                    <a:pt x="423081" y="532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6" name="Полилиния: фигура 165">
              <a:extLst>
                <a:ext uri="{FF2B5EF4-FFF2-40B4-BE49-F238E27FC236}">
                  <a16:creationId xmlns:a16="http://schemas.microsoft.com/office/drawing/2014/main" id="{DA7808E5-91A2-321E-3BA8-6D382C771E74}"/>
                </a:ext>
              </a:extLst>
            </p:cNvPr>
            <p:cNvSpPr/>
            <p:nvPr/>
          </p:nvSpPr>
          <p:spPr>
            <a:xfrm>
              <a:off x="9025492" y="2383369"/>
              <a:ext cx="817032" cy="610998"/>
            </a:xfrm>
            <a:custGeom>
              <a:avLst/>
              <a:gdLst>
                <a:gd name="connsiteX0" fmla="*/ 467231 w 817032"/>
                <a:gd name="connsiteY0" fmla="*/ 57377 h 610998"/>
                <a:gd name="connsiteX1" fmla="*/ 813227 w 817032"/>
                <a:gd name="connsiteY1" fmla="*/ 583120 h 610998"/>
                <a:gd name="connsiteX2" fmla="*/ 808964 w 817032"/>
                <a:gd name="connsiteY2" fmla="*/ 604433 h 610998"/>
                <a:gd name="connsiteX3" fmla="*/ 798307 w 817032"/>
                <a:gd name="connsiteY3" fmla="*/ 606565 h 610998"/>
                <a:gd name="connsiteX4" fmla="*/ 399737 w 817032"/>
                <a:gd name="connsiteY4" fmla="*/ 556833 h 610998"/>
                <a:gd name="connsiteX5" fmla="*/ 389081 w 817032"/>
                <a:gd name="connsiteY5" fmla="*/ 550438 h 610998"/>
                <a:gd name="connsiteX6" fmla="*/ 8273 w 817032"/>
                <a:gd name="connsiteY6" fmla="*/ 30380 h 610998"/>
                <a:gd name="connsiteX7" fmla="*/ 11825 w 817032"/>
                <a:gd name="connsiteY7" fmla="*/ 8355 h 610998"/>
                <a:gd name="connsiteX8" fmla="*/ 22482 w 817032"/>
                <a:gd name="connsiteY8" fmla="*/ 5513 h 610998"/>
                <a:gd name="connsiteX9" fmla="*/ 432419 w 817032"/>
                <a:gd name="connsiteY9" fmla="*/ 36063 h 610998"/>
                <a:gd name="connsiteX10" fmla="*/ 467231 w 817032"/>
                <a:gd name="connsiteY10" fmla="*/ 57377 h 61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7032" h="610998">
                  <a:moveTo>
                    <a:pt x="467231" y="57377"/>
                  </a:moveTo>
                  <a:cubicBezTo>
                    <a:pt x="522648" y="141212"/>
                    <a:pt x="747154" y="482944"/>
                    <a:pt x="813227" y="583120"/>
                  </a:cubicBezTo>
                  <a:cubicBezTo>
                    <a:pt x="818200" y="590224"/>
                    <a:pt x="816069" y="600171"/>
                    <a:pt x="808964" y="604433"/>
                  </a:cubicBezTo>
                  <a:cubicBezTo>
                    <a:pt x="806123" y="606565"/>
                    <a:pt x="801859" y="607275"/>
                    <a:pt x="798307" y="606565"/>
                  </a:cubicBezTo>
                  <a:lnTo>
                    <a:pt x="399737" y="556833"/>
                  </a:lnTo>
                  <a:cubicBezTo>
                    <a:pt x="395475" y="556122"/>
                    <a:pt x="391923" y="553991"/>
                    <a:pt x="389081" y="550438"/>
                  </a:cubicBezTo>
                  <a:lnTo>
                    <a:pt x="8273" y="30380"/>
                  </a:lnTo>
                  <a:cubicBezTo>
                    <a:pt x="3300" y="23275"/>
                    <a:pt x="4720" y="13328"/>
                    <a:pt x="11825" y="8355"/>
                  </a:cubicBezTo>
                  <a:cubicBezTo>
                    <a:pt x="14667" y="6224"/>
                    <a:pt x="18219" y="4803"/>
                    <a:pt x="22482" y="5513"/>
                  </a:cubicBezTo>
                  <a:lnTo>
                    <a:pt x="432419" y="36063"/>
                  </a:lnTo>
                  <a:cubicBezTo>
                    <a:pt x="445918" y="37484"/>
                    <a:pt x="459417" y="45299"/>
                    <a:pt x="467231" y="57377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7" name="Полилиния: фигура 166">
              <a:extLst>
                <a:ext uri="{FF2B5EF4-FFF2-40B4-BE49-F238E27FC236}">
                  <a16:creationId xmlns:a16="http://schemas.microsoft.com/office/drawing/2014/main" id="{4393C952-8F29-40AC-396A-512E277537FD}"/>
                </a:ext>
              </a:extLst>
            </p:cNvPr>
            <p:cNvSpPr/>
            <p:nvPr/>
          </p:nvSpPr>
          <p:spPr>
            <a:xfrm>
              <a:off x="9023314" y="2382843"/>
              <a:ext cx="824137" cy="610998"/>
            </a:xfrm>
            <a:custGeom>
              <a:avLst/>
              <a:gdLst>
                <a:gd name="connsiteX0" fmla="*/ 469409 w 824136"/>
                <a:gd name="connsiteY0" fmla="*/ 57903 h 610998"/>
                <a:gd name="connsiteX1" fmla="*/ 466567 w 824136"/>
                <a:gd name="connsiteY1" fmla="*/ 52929 h 610998"/>
                <a:gd name="connsiteX2" fmla="*/ 453780 w 824136"/>
                <a:gd name="connsiteY2" fmla="*/ 42273 h 610998"/>
                <a:gd name="connsiteX3" fmla="*/ 427492 w 824136"/>
                <a:gd name="connsiteY3" fmla="*/ 35878 h 610998"/>
                <a:gd name="connsiteX4" fmla="*/ 389838 w 824136"/>
                <a:gd name="connsiteY4" fmla="*/ 33036 h 610998"/>
                <a:gd name="connsiteX5" fmla="*/ 153253 w 824136"/>
                <a:gd name="connsiteY5" fmla="*/ 14565 h 610998"/>
                <a:gd name="connsiteX6" fmla="*/ 75103 w 824136"/>
                <a:gd name="connsiteY6" fmla="*/ 8881 h 610998"/>
                <a:gd name="connsiteX7" fmla="*/ 33185 w 824136"/>
                <a:gd name="connsiteY7" fmla="*/ 5328 h 610998"/>
                <a:gd name="connsiteX8" fmla="*/ 22528 w 824136"/>
                <a:gd name="connsiteY8" fmla="*/ 5328 h 610998"/>
                <a:gd name="connsiteX9" fmla="*/ 11161 w 824136"/>
                <a:gd name="connsiteY9" fmla="*/ 10302 h 610998"/>
                <a:gd name="connsiteX10" fmla="*/ 8319 w 824136"/>
                <a:gd name="connsiteY10" fmla="*/ 33747 h 610998"/>
                <a:gd name="connsiteX11" fmla="*/ 119152 w 824136"/>
                <a:gd name="connsiteY11" fmla="*/ 185786 h 610998"/>
                <a:gd name="connsiteX12" fmla="*/ 373497 w 824136"/>
                <a:gd name="connsiteY12" fmla="*/ 533202 h 610998"/>
                <a:gd name="connsiteX13" fmla="*/ 390548 w 824136"/>
                <a:gd name="connsiteY13" fmla="*/ 556648 h 610998"/>
                <a:gd name="connsiteX14" fmla="*/ 397653 w 824136"/>
                <a:gd name="connsiteY14" fmla="*/ 561621 h 610998"/>
                <a:gd name="connsiteX15" fmla="*/ 405468 w 824136"/>
                <a:gd name="connsiteY15" fmla="*/ 563042 h 610998"/>
                <a:gd name="connsiteX16" fmla="*/ 419677 w 824136"/>
                <a:gd name="connsiteY16" fmla="*/ 564463 h 610998"/>
                <a:gd name="connsiteX17" fmla="*/ 475094 w 824136"/>
                <a:gd name="connsiteY17" fmla="*/ 571568 h 610998"/>
                <a:gd name="connsiteX18" fmla="*/ 583794 w 824136"/>
                <a:gd name="connsiteY18" fmla="*/ 585066 h 610998"/>
                <a:gd name="connsiteX19" fmla="*/ 790539 w 824136"/>
                <a:gd name="connsiteY19" fmla="*/ 610643 h 610998"/>
                <a:gd name="connsiteX20" fmla="*/ 803327 w 824136"/>
                <a:gd name="connsiteY20" fmla="*/ 612064 h 610998"/>
                <a:gd name="connsiteX21" fmla="*/ 816826 w 824136"/>
                <a:gd name="connsiteY21" fmla="*/ 606380 h 610998"/>
                <a:gd name="connsiteX22" fmla="*/ 822510 w 824136"/>
                <a:gd name="connsiteY22" fmla="*/ 593592 h 610998"/>
                <a:gd name="connsiteX23" fmla="*/ 817536 w 824136"/>
                <a:gd name="connsiteY23" fmla="*/ 580803 h 610998"/>
                <a:gd name="connsiteX24" fmla="*/ 791250 w 824136"/>
                <a:gd name="connsiteY24" fmla="*/ 541018 h 610998"/>
                <a:gd name="connsiteX25" fmla="*/ 741517 w 824136"/>
                <a:gd name="connsiteY25" fmla="*/ 464998 h 610998"/>
                <a:gd name="connsiteX26" fmla="*/ 651288 w 824136"/>
                <a:gd name="connsiteY26" fmla="*/ 327879 h 610998"/>
                <a:gd name="connsiteX27" fmla="*/ 519852 w 824136"/>
                <a:gd name="connsiteY27" fmla="*/ 130370 h 610998"/>
                <a:gd name="connsiteX28" fmla="*/ 483619 w 824136"/>
                <a:gd name="connsiteY28" fmla="*/ 77085 h 610998"/>
                <a:gd name="connsiteX29" fmla="*/ 474383 w 824136"/>
                <a:gd name="connsiteY29" fmla="*/ 63586 h 610998"/>
                <a:gd name="connsiteX30" fmla="*/ 469409 w 824136"/>
                <a:gd name="connsiteY30" fmla="*/ 57903 h 610998"/>
                <a:gd name="connsiteX31" fmla="*/ 472962 w 824136"/>
                <a:gd name="connsiteY31" fmla="*/ 62876 h 610998"/>
                <a:gd name="connsiteX32" fmla="*/ 482198 w 824136"/>
                <a:gd name="connsiteY32" fmla="*/ 77085 h 610998"/>
                <a:gd name="connsiteX33" fmla="*/ 517011 w 824136"/>
                <a:gd name="connsiteY33" fmla="*/ 131081 h 610998"/>
                <a:gd name="connsiteX34" fmla="*/ 646315 w 824136"/>
                <a:gd name="connsiteY34" fmla="*/ 330010 h 610998"/>
                <a:gd name="connsiteX35" fmla="*/ 735123 w 824136"/>
                <a:gd name="connsiteY35" fmla="*/ 467129 h 610998"/>
                <a:gd name="connsiteX36" fmla="*/ 784855 w 824136"/>
                <a:gd name="connsiteY36" fmla="*/ 543149 h 610998"/>
                <a:gd name="connsiteX37" fmla="*/ 811142 w 824136"/>
                <a:gd name="connsiteY37" fmla="*/ 582935 h 610998"/>
                <a:gd name="connsiteX38" fmla="*/ 814694 w 824136"/>
                <a:gd name="connsiteY38" fmla="*/ 592171 h 610998"/>
                <a:gd name="connsiteX39" fmla="*/ 811142 w 824136"/>
                <a:gd name="connsiteY39" fmla="*/ 600696 h 610998"/>
                <a:gd name="connsiteX40" fmla="*/ 802617 w 824136"/>
                <a:gd name="connsiteY40" fmla="*/ 604249 h 610998"/>
                <a:gd name="connsiteX41" fmla="*/ 789828 w 824136"/>
                <a:gd name="connsiteY41" fmla="*/ 602828 h 610998"/>
                <a:gd name="connsiteX42" fmla="*/ 583794 w 824136"/>
                <a:gd name="connsiteY42" fmla="*/ 576541 h 610998"/>
                <a:gd name="connsiteX43" fmla="*/ 475094 w 824136"/>
                <a:gd name="connsiteY43" fmla="*/ 563042 h 610998"/>
                <a:gd name="connsiteX44" fmla="*/ 419677 w 824136"/>
                <a:gd name="connsiteY44" fmla="*/ 555937 h 610998"/>
                <a:gd name="connsiteX45" fmla="*/ 405468 w 824136"/>
                <a:gd name="connsiteY45" fmla="*/ 554516 h 610998"/>
                <a:gd name="connsiteX46" fmla="*/ 399073 w 824136"/>
                <a:gd name="connsiteY46" fmla="*/ 553095 h 610998"/>
                <a:gd name="connsiteX47" fmla="*/ 394811 w 824136"/>
                <a:gd name="connsiteY47" fmla="*/ 550254 h 610998"/>
                <a:gd name="connsiteX48" fmla="*/ 377760 w 824136"/>
                <a:gd name="connsiteY48" fmla="*/ 527519 h 610998"/>
                <a:gd name="connsiteX49" fmla="*/ 123414 w 824136"/>
                <a:gd name="connsiteY49" fmla="*/ 180102 h 610998"/>
                <a:gd name="connsiteX50" fmla="*/ 12582 w 824136"/>
                <a:gd name="connsiteY50" fmla="*/ 28774 h 610998"/>
                <a:gd name="connsiteX51" fmla="*/ 14713 w 824136"/>
                <a:gd name="connsiteY51" fmla="*/ 12433 h 610998"/>
                <a:gd name="connsiteX52" fmla="*/ 22528 w 824136"/>
                <a:gd name="connsiteY52" fmla="*/ 8881 h 610998"/>
                <a:gd name="connsiteX53" fmla="*/ 33185 w 824136"/>
                <a:gd name="connsiteY53" fmla="*/ 8881 h 610998"/>
                <a:gd name="connsiteX54" fmla="*/ 75103 w 824136"/>
                <a:gd name="connsiteY54" fmla="*/ 11723 h 610998"/>
                <a:gd name="connsiteX55" fmla="*/ 153253 w 824136"/>
                <a:gd name="connsiteY55" fmla="*/ 17406 h 610998"/>
                <a:gd name="connsiteX56" fmla="*/ 389838 w 824136"/>
                <a:gd name="connsiteY56" fmla="*/ 33747 h 610998"/>
                <a:gd name="connsiteX57" fmla="*/ 427492 w 824136"/>
                <a:gd name="connsiteY57" fmla="*/ 35878 h 610998"/>
                <a:gd name="connsiteX58" fmla="*/ 453780 w 824136"/>
                <a:gd name="connsiteY58" fmla="*/ 41562 h 610998"/>
                <a:gd name="connsiteX59" fmla="*/ 469409 w 824136"/>
                <a:gd name="connsiteY59" fmla="*/ 57903 h 61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824136" h="610998">
                  <a:moveTo>
                    <a:pt x="469409" y="57903"/>
                  </a:moveTo>
                  <a:cubicBezTo>
                    <a:pt x="468699" y="56482"/>
                    <a:pt x="467279" y="54350"/>
                    <a:pt x="466567" y="52929"/>
                  </a:cubicBezTo>
                  <a:cubicBezTo>
                    <a:pt x="463015" y="48667"/>
                    <a:pt x="458753" y="45114"/>
                    <a:pt x="453780" y="42273"/>
                  </a:cubicBezTo>
                  <a:cubicBezTo>
                    <a:pt x="445254" y="38010"/>
                    <a:pt x="436728" y="35878"/>
                    <a:pt x="427492" y="35878"/>
                  </a:cubicBezTo>
                  <a:lnTo>
                    <a:pt x="389838" y="33036"/>
                  </a:lnTo>
                  <a:lnTo>
                    <a:pt x="153253" y="14565"/>
                  </a:lnTo>
                  <a:lnTo>
                    <a:pt x="75103" y="8881"/>
                  </a:lnTo>
                  <a:lnTo>
                    <a:pt x="33185" y="5328"/>
                  </a:lnTo>
                  <a:cubicBezTo>
                    <a:pt x="29633" y="5328"/>
                    <a:pt x="26792" y="5328"/>
                    <a:pt x="22528" y="5328"/>
                  </a:cubicBezTo>
                  <a:cubicBezTo>
                    <a:pt x="18266" y="5328"/>
                    <a:pt x="14003" y="7460"/>
                    <a:pt x="11161" y="10302"/>
                  </a:cubicBezTo>
                  <a:cubicBezTo>
                    <a:pt x="4767" y="16696"/>
                    <a:pt x="3346" y="25932"/>
                    <a:pt x="8319" y="33747"/>
                  </a:cubicBezTo>
                  <a:lnTo>
                    <a:pt x="119152" y="185786"/>
                  </a:lnTo>
                  <a:lnTo>
                    <a:pt x="373497" y="533202"/>
                  </a:lnTo>
                  <a:cubicBezTo>
                    <a:pt x="379181" y="541018"/>
                    <a:pt x="384154" y="548122"/>
                    <a:pt x="390548" y="556648"/>
                  </a:cubicBezTo>
                  <a:cubicBezTo>
                    <a:pt x="392680" y="558779"/>
                    <a:pt x="394811" y="560200"/>
                    <a:pt x="397653" y="561621"/>
                  </a:cubicBezTo>
                  <a:cubicBezTo>
                    <a:pt x="400495" y="562331"/>
                    <a:pt x="402626" y="563042"/>
                    <a:pt x="405468" y="563042"/>
                  </a:cubicBezTo>
                  <a:lnTo>
                    <a:pt x="419677" y="564463"/>
                  </a:lnTo>
                  <a:lnTo>
                    <a:pt x="475094" y="571568"/>
                  </a:lnTo>
                  <a:lnTo>
                    <a:pt x="583794" y="585066"/>
                  </a:lnTo>
                  <a:lnTo>
                    <a:pt x="790539" y="610643"/>
                  </a:lnTo>
                  <a:cubicBezTo>
                    <a:pt x="794802" y="610643"/>
                    <a:pt x="798354" y="612064"/>
                    <a:pt x="803327" y="612064"/>
                  </a:cubicBezTo>
                  <a:cubicBezTo>
                    <a:pt x="808301" y="612064"/>
                    <a:pt x="813274" y="609932"/>
                    <a:pt x="816826" y="606380"/>
                  </a:cubicBezTo>
                  <a:cubicBezTo>
                    <a:pt x="820378" y="602828"/>
                    <a:pt x="822510" y="598565"/>
                    <a:pt x="822510" y="593592"/>
                  </a:cubicBezTo>
                  <a:cubicBezTo>
                    <a:pt x="822510" y="589329"/>
                    <a:pt x="820378" y="584356"/>
                    <a:pt x="817536" y="580803"/>
                  </a:cubicBezTo>
                  <a:cubicBezTo>
                    <a:pt x="808301" y="567305"/>
                    <a:pt x="799775" y="553806"/>
                    <a:pt x="791250" y="541018"/>
                  </a:cubicBezTo>
                  <a:cubicBezTo>
                    <a:pt x="774198" y="514730"/>
                    <a:pt x="757147" y="489154"/>
                    <a:pt x="741517" y="464998"/>
                  </a:cubicBezTo>
                  <a:cubicBezTo>
                    <a:pt x="708836" y="415976"/>
                    <a:pt x="678996" y="370506"/>
                    <a:pt x="651288" y="327879"/>
                  </a:cubicBezTo>
                  <a:lnTo>
                    <a:pt x="519852" y="130370"/>
                  </a:lnTo>
                  <a:lnTo>
                    <a:pt x="483619" y="77085"/>
                  </a:lnTo>
                  <a:lnTo>
                    <a:pt x="474383" y="63586"/>
                  </a:lnTo>
                  <a:cubicBezTo>
                    <a:pt x="472252" y="60745"/>
                    <a:pt x="470831" y="59324"/>
                    <a:pt x="469409" y="57903"/>
                  </a:cubicBezTo>
                  <a:cubicBezTo>
                    <a:pt x="470120" y="58613"/>
                    <a:pt x="470831" y="60034"/>
                    <a:pt x="472962" y="62876"/>
                  </a:cubicBezTo>
                  <a:lnTo>
                    <a:pt x="482198" y="77085"/>
                  </a:lnTo>
                  <a:lnTo>
                    <a:pt x="517011" y="131081"/>
                  </a:lnTo>
                  <a:lnTo>
                    <a:pt x="646315" y="330010"/>
                  </a:lnTo>
                  <a:lnTo>
                    <a:pt x="735123" y="467129"/>
                  </a:lnTo>
                  <a:lnTo>
                    <a:pt x="784855" y="543149"/>
                  </a:lnTo>
                  <a:lnTo>
                    <a:pt x="811142" y="582935"/>
                  </a:lnTo>
                  <a:cubicBezTo>
                    <a:pt x="813274" y="585777"/>
                    <a:pt x="814694" y="588619"/>
                    <a:pt x="814694" y="592171"/>
                  </a:cubicBezTo>
                  <a:cubicBezTo>
                    <a:pt x="814694" y="595723"/>
                    <a:pt x="813274" y="598565"/>
                    <a:pt x="811142" y="600696"/>
                  </a:cubicBezTo>
                  <a:cubicBezTo>
                    <a:pt x="809011" y="602828"/>
                    <a:pt x="805459" y="604249"/>
                    <a:pt x="802617" y="604249"/>
                  </a:cubicBezTo>
                  <a:cubicBezTo>
                    <a:pt x="799064" y="604249"/>
                    <a:pt x="794802" y="603538"/>
                    <a:pt x="789828" y="602828"/>
                  </a:cubicBezTo>
                  <a:lnTo>
                    <a:pt x="583794" y="576541"/>
                  </a:lnTo>
                  <a:lnTo>
                    <a:pt x="475094" y="563042"/>
                  </a:lnTo>
                  <a:lnTo>
                    <a:pt x="419677" y="555937"/>
                  </a:lnTo>
                  <a:lnTo>
                    <a:pt x="405468" y="554516"/>
                  </a:lnTo>
                  <a:cubicBezTo>
                    <a:pt x="403337" y="554516"/>
                    <a:pt x="401205" y="553806"/>
                    <a:pt x="399073" y="553095"/>
                  </a:cubicBezTo>
                  <a:cubicBezTo>
                    <a:pt x="397653" y="552385"/>
                    <a:pt x="395521" y="550964"/>
                    <a:pt x="394811" y="550254"/>
                  </a:cubicBezTo>
                  <a:cubicBezTo>
                    <a:pt x="389128" y="542439"/>
                    <a:pt x="383444" y="535334"/>
                    <a:pt x="377760" y="527519"/>
                  </a:cubicBezTo>
                  <a:lnTo>
                    <a:pt x="123414" y="180102"/>
                  </a:lnTo>
                  <a:lnTo>
                    <a:pt x="12582" y="28774"/>
                  </a:lnTo>
                  <a:cubicBezTo>
                    <a:pt x="9030" y="23801"/>
                    <a:pt x="9740" y="16696"/>
                    <a:pt x="14713" y="12433"/>
                  </a:cubicBezTo>
                  <a:cubicBezTo>
                    <a:pt x="16845" y="10302"/>
                    <a:pt x="19687" y="8881"/>
                    <a:pt x="22528" y="8881"/>
                  </a:cubicBezTo>
                  <a:cubicBezTo>
                    <a:pt x="25370" y="8881"/>
                    <a:pt x="29633" y="8881"/>
                    <a:pt x="33185" y="8881"/>
                  </a:cubicBezTo>
                  <a:lnTo>
                    <a:pt x="75103" y="11723"/>
                  </a:lnTo>
                  <a:lnTo>
                    <a:pt x="153253" y="17406"/>
                  </a:lnTo>
                  <a:lnTo>
                    <a:pt x="389838" y="33747"/>
                  </a:lnTo>
                  <a:lnTo>
                    <a:pt x="427492" y="35878"/>
                  </a:lnTo>
                  <a:cubicBezTo>
                    <a:pt x="436728" y="35878"/>
                    <a:pt x="445254" y="37299"/>
                    <a:pt x="453780" y="41562"/>
                  </a:cubicBezTo>
                  <a:cubicBezTo>
                    <a:pt x="459463" y="46535"/>
                    <a:pt x="465147" y="51509"/>
                    <a:pt x="469409" y="5790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8" name="Полилиния: фигура 167">
              <a:extLst>
                <a:ext uri="{FF2B5EF4-FFF2-40B4-BE49-F238E27FC236}">
                  <a16:creationId xmlns:a16="http://schemas.microsoft.com/office/drawing/2014/main" id="{7EF0E561-0160-045F-131A-B621AC4C85FB}"/>
                </a:ext>
              </a:extLst>
            </p:cNvPr>
            <p:cNvSpPr/>
            <p:nvPr/>
          </p:nvSpPr>
          <p:spPr>
            <a:xfrm>
              <a:off x="9028436" y="2408420"/>
              <a:ext cx="788614" cy="582580"/>
            </a:xfrm>
            <a:custGeom>
              <a:avLst/>
              <a:gdLst>
                <a:gd name="connsiteX0" fmla="*/ 5328 w 788613"/>
                <a:gd name="connsiteY0" fmla="*/ 6039 h 582579"/>
                <a:gd name="connsiteX1" fmla="*/ 13854 w 788613"/>
                <a:gd name="connsiteY1" fmla="*/ 7460 h 582579"/>
                <a:gd name="connsiteX2" fmla="*/ 38010 w 788613"/>
                <a:gd name="connsiteY2" fmla="*/ 10302 h 582579"/>
                <a:gd name="connsiteX3" fmla="*/ 128239 w 788613"/>
                <a:gd name="connsiteY3" fmla="*/ 18117 h 582579"/>
                <a:gd name="connsiteX4" fmla="*/ 434448 w 788613"/>
                <a:gd name="connsiteY4" fmla="*/ 42983 h 582579"/>
                <a:gd name="connsiteX5" fmla="*/ 432317 w 788613"/>
                <a:gd name="connsiteY5" fmla="*/ 41562 h 582579"/>
                <a:gd name="connsiteX6" fmla="*/ 491285 w 788613"/>
                <a:gd name="connsiteY6" fmla="*/ 130370 h 582579"/>
                <a:gd name="connsiteX7" fmla="*/ 695898 w 788613"/>
                <a:gd name="connsiteY7" fmla="*/ 450078 h 582579"/>
                <a:gd name="connsiteX8" fmla="*/ 759840 w 788613"/>
                <a:gd name="connsiteY8" fmla="*/ 545991 h 582579"/>
                <a:gd name="connsiteX9" fmla="*/ 777601 w 788613"/>
                <a:gd name="connsiteY9" fmla="*/ 570857 h 582579"/>
                <a:gd name="connsiteX10" fmla="*/ 783996 w 788613"/>
                <a:gd name="connsiteY10" fmla="*/ 579382 h 582579"/>
                <a:gd name="connsiteX11" fmla="*/ 778313 w 788613"/>
                <a:gd name="connsiteY11" fmla="*/ 570147 h 582579"/>
                <a:gd name="connsiteX12" fmla="*/ 761261 w 788613"/>
                <a:gd name="connsiteY12" fmla="*/ 543859 h 582579"/>
                <a:gd name="connsiteX13" fmla="*/ 698740 w 788613"/>
                <a:gd name="connsiteY13" fmla="*/ 447236 h 582579"/>
                <a:gd name="connsiteX14" fmla="*/ 495548 w 788613"/>
                <a:gd name="connsiteY14" fmla="*/ 126107 h 582579"/>
                <a:gd name="connsiteX15" fmla="*/ 436579 w 788613"/>
                <a:gd name="connsiteY15" fmla="*/ 37299 h 582579"/>
                <a:gd name="connsiteX16" fmla="*/ 435869 w 788613"/>
                <a:gd name="connsiteY16" fmla="*/ 35878 h 582579"/>
                <a:gd name="connsiteX17" fmla="*/ 434448 w 788613"/>
                <a:gd name="connsiteY17" fmla="*/ 35878 h 582579"/>
                <a:gd name="connsiteX18" fmla="*/ 128239 w 788613"/>
                <a:gd name="connsiteY18" fmla="*/ 13143 h 582579"/>
                <a:gd name="connsiteX19" fmla="*/ 38010 w 788613"/>
                <a:gd name="connsiteY19" fmla="*/ 6749 h 582579"/>
                <a:gd name="connsiteX20" fmla="*/ 13854 w 788613"/>
                <a:gd name="connsiteY20" fmla="*/ 5328 h 582579"/>
                <a:gd name="connsiteX21" fmla="*/ 5328 w 788613"/>
                <a:gd name="connsiteY21" fmla="*/ 6039 h 58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8613" h="582579">
                  <a:moveTo>
                    <a:pt x="5328" y="6039"/>
                  </a:moveTo>
                  <a:cubicBezTo>
                    <a:pt x="8170" y="6749"/>
                    <a:pt x="11013" y="7460"/>
                    <a:pt x="13854" y="7460"/>
                  </a:cubicBezTo>
                  <a:lnTo>
                    <a:pt x="38010" y="10302"/>
                  </a:lnTo>
                  <a:lnTo>
                    <a:pt x="128239" y="18117"/>
                  </a:lnTo>
                  <a:lnTo>
                    <a:pt x="434448" y="42983"/>
                  </a:lnTo>
                  <a:lnTo>
                    <a:pt x="432317" y="41562"/>
                  </a:lnTo>
                  <a:cubicBezTo>
                    <a:pt x="451500" y="69981"/>
                    <a:pt x="471392" y="99820"/>
                    <a:pt x="491285" y="130370"/>
                  </a:cubicBezTo>
                  <a:cubicBezTo>
                    <a:pt x="572278" y="254701"/>
                    <a:pt x="642613" y="369085"/>
                    <a:pt x="695898" y="450078"/>
                  </a:cubicBezTo>
                  <a:cubicBezTo>
                    <a:pt x="722186" y="490575"/>
                    <a:pt x="744210" y="523256"/>
                    <a:pt x="759840" y="545991"/>
                  </a:cubicBezTo>
                  <a:lnTo>
                    <a:pt x="777601" y="570857"/>
                  </a:lnTo>
                  <a:cubicBezTo>
                    <a:pt x="779733" y="573699"/>
                    <a:pt x="781865" y="576541"/>
                    <a:pt x="783996" y="579382"/>
                  </a:cubicBezTo>
                  <a:cubicBezTo>
                    <a:pt x="782575" y="575830"/>
                    <a:pt x="780443" y="572988"/>
                    <a:pt x="778313" y="570147"/>
                  </a:cubicBezTo>
                  <a:lnTo>
                    <a:pt x="761261" y="543859"/>
                  </a:lnTo>
                  <a:lnTo>
                    <a:pt x="698740" y="447236"/>
                  </a:lnTo>
                  <a:cubicBezTo>
                    <a:pt x="646166" y="365533"/>
                    <a:pt x="576541" y="251149"/>
                    <a:pt x="495548" y="126107"/>
                  </a:cubicBezTo>
                  <a:cubicBezTo>
                    <a:pt x="475655" y="95557"/>
                    <a:pt x="455762" y="65718"/>
                    <a:pt x="436579" y="37299"/>
                  </a:cubicBezTo>
                  <a:lnTo>
                    <a:pt x="435869" y="35878"/>
                  </a:lnTo>
                  <a:lnTo>
                    <a:pt x="434448" y="35878"/>
                  </a:lnTo>
                  <a:lnTo>
                    <a:pt x="128239" y="13143"/>
                  </a:lnTo>
                  <a:lnTo>
                    <a:pt x="38010" y="6749"/>
                  </a:lnTo>
                  <a:lnTo>
                    <a:pt x="13854" y="5328"/>
                  </a:lnTo>
                  <a:cubicBezTo>
                    <a:pt x="11013" y="5328"/>
                    <a:pt x="8170" y="5328"/>
                    <a:pt x="5328" y="6039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9" name="Полилиния: фигура 168">
              <a:extLst>
                <a:ext uri="{FF2B5EF4-FFF2-40B4-BE49-F238E27FC236}">
                  <a16:creationId xmlns:a16="http://schemas.microsoft.com/office/drawing/2014/main" id="{AAA987D0-997B-C9BF-41D6-E203034305F7}"/>
                </a:ext>
              </a:extLst>
            </p:cNvPr>
            <p:cNvSpPr/>
            <p:nvPr/>
          </p:nvSpPr>
          <p:spPr>
            <a:xfrm>
              <a:off x="9265596" y="2483359"/>
              <a:ext cx="28419" cy="28419"/>
            </a:xfrm>
            <a:custGeom>
              <a:avLst/>
              <a:gdLst>
                <a:gd name="connsiteX0" fmla="*/ 5463 w 28418"/>
                <a:gd name="connsiteY0" fmla="*/ 11382 h 28418"/>
                <a:gd name="connsiteX1" fmla="*/ 15410 w 28418"/>
                <a:gd name="connsiteY1" fmla="*/ 5698 h 28418"/>
                <a:gd name="connsiteX2" fmla="*/ 15410 w 28418"/>
                <a:gd name="connsiteY2" fmla="*/ 5698 h 28418"/>
                <a:gd name="connsiteX3" fmla="*/ 26067 w 28418"/>
                <a:gd name="connsiteY3" fmla="*/ 11382 h 28418"/>
                <a:gd name="connsiteX4" fmla="*/ 28198 w 28418"/>
                <a:gd name="connsiteY4" fmla="*/ 24881 h 28418"/>
                <a:gd name="connsiteX5" fmla="*/ 11146 w 28418"/>
                <a:gd name="connsiteY5" fmla="*/ 24170 h 28418"/>
                <a:gd name="connsiteX6" fmla="*/ 5463 w 28418"/>
                <a:gd name="connsiteY6" fmla="*/ 11382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18" h="28418">
                  <a:moveTo>
                    <a:pt x="5463" y="11382"/>
                  </a:moveTo>
                  <a:cubicBezTo>
                    <a:pt x="6173" y="7119"/>
                    <a:pt x="10436" y="4277"/>
                    <a:pt x="15410" y="5698"/>
                  </a:cubicBezTo>
                  <a:cubicBezTo>
                    <a:pt x="15410" y="5698"/>
                    <a:pt x="15410" y="5698"/>
                    <a:pt x="15410" y="5698"/>
                  </a:cubicBezTo>
                  <a:cubicBezTo>
                    <a:pt x="19672" y="6408"/>
                    <a:pt x="23225" y="8540"/>
                    <a:pt x="26067" y="11382"/>
                  </a:cubicBezTo>
                  <a:cubicBezTo>
                    <a:pt x="29619" y="14934"/>
                    <a:pt x="31040" y="20618"/>
                    <a:pt x="28198" y="24881"/>
                  </a:cubicBezTo>
                  <a:cubicBezTo>
                    <a:pt x="23935" y="29854"/>
                    <a:pt x="15410" y="27722"/>
                    <a:pt x="11146" y="24170"/>
                  </a:cubicBezTo>
                  <a:cubicBezTo>
                    <a:pt x="6884" y="20618"/>
                    <a:pt x="4753" y="16355"/>
                    <a:pt x="5463" y="113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0" name="Полилиния: фигура 169">
              <a:extLst>
                <a:ext uri="{FF2B5EF4-FFF2-40B4-BE49-F238E27FC236}">
                  <a16:creationId xmlns:a16="http://schemas.microsoft.com/office/drawing/2014/main" id="{F410B71C-D3CD-B16B-B848-1E4F4FACE4F1}"/>
                </a:ext>
              </a:extLst>
            </p:cNvPr>
            <p:cNvSpPr/>
            <p:nvPr/>
          </p:nvSpPr>
          <p:spPr>
            <a:xfrm>
              <a:off x="9216196" y="2739496"/>
              <a:ext cx="312604" cy="227348"/>
            </a:xfrm>
            <a:custGeom>
              <a:avLst/>
              <a:gdLst>
                <a:gd name="connsiteX0" fmla="*/ 241004 w 312603"/>
                <a:gd name="connsiteY0" fmla="*/ 50088 h 227348"/>
                <a:gd name="connsiteX1" fmla="*/ 216848 w 312603"/>
                <a:gd name="connsiteY1" fmla="*/ 7460 h 227348"/>
                <a:gd name="connsiteX2" fmla="*/ 71914 w 312603"/>
                <a:gd name="connsiteY2" fmla="*/ 7460 h 227348"/>
                <a:gd name="connsiteX3" fmla="*/ 26445 w 312603"/>
                <a:gd name="connsiteY3" fmla="*/ 54350 h 227348"/>
                <a:gd name="connsiteX4" fmla="*/ 10814 w 312603"/>
                <a:gd name="connsiteY4" fmla="*/ 117582 h 227348"/>
                <a:gd name="connsiteX5" fmla="*/ 35680 w 312603"/>
                <a:gd name="connsiteY5" fmla="*/ 140316 h 227348"/>
                <a:gd name="connsiteX6" fmla="*/ 60546 w 312603"/>
                <a:gd name="connsiteY6" fmla="*/ 186497 h 227348"/>
                <a:gd name="connsiteX7" fmla="*/ 123778 w 312603"/>
                <a:gd name="connsiteY7" fmla="*/ 222730 h 227348"/>
                <a:gd name="connsiteX8" fmla="*/ 290736 w 312603"/>
                <a:gd name="connsiteY8" fmla="*/ 146711 h 227348"/>
                <a:gd name="connsiteX9" fmla="*/ 304235 w 312603"/>
                <a:gd name="connsiteY9" fmla="*/ 114029 h 227348"/>
                <a:gd name="connsiteX10" fmla="*/ 285764 w 312603"/>
                <a:gd name="connsiteY10" fmla="*/ 73533 h 227348"/>
                <a:gd name="connsiteX11" fmla="*/ 241004 w 312603"/>
                <a:gd name="connsiteY11" fmla="*/ 50088 h 22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2603" h="227348">
                  <a:moveTo>
                    <a:pt x="241004" y="50088"/>
                  </a:moveTo>
                  <a:cubicBezTo>
                    <a:pt x="241004" y="50088"/>
                    <a:pt x="256635" y="12433"/>
                    <a:pt x="216848" y="7460"/>
                  </a:cubicBezTo>
                  <a:cubicBezTo>
                    <a:pt x="168537" y="4618"/>
                    <a:pt x="120225" y="4618"/>
                    <a:pt x="71914" y="7460"/>
                  </a:cubicBezTo>
                  <a:cubicBezTo>
                    <a:pt x="71914" y="7460"/>
                    <a:pt x="14366" y="13143"/>
                    <a:pt x="26445" y="54350"/>
                  </a:cubicBezTo>
                  <a:cubicBezTo>
                    <a:pt x="26445" y="54350"/>
                    <a:pt x="-7658" y="84900"/>
                    <a:pt x="10814" y="117582"/>
                  </a:cubicBezTo>
                  <a:cubicBezTo>
                    <a:pt x="28575" y="150263"/>
                    <a:pt x="35680" y="140316"/>
                    <a:pt x="35680" y="140316"/>
                  </a:cubicBezTo>
                  <a:cubicBezTo>
                    <a:pt x="35680" y="140316"/>
                    <a:pt x="30707" y="180102"/>
                    <a:pt x="60546" y="186497"/>
                  </a:cubicBezTo>
                  <a:cubicBezTo>
                    <a:pt x="60546" y="186497"/>
                    <a:pt x="93228" y="225572"/>
                    <a:pt x="123778" y="222730"/>
                  </a:cubicBezTo>
                  <a:cubicBezTo>
                    <a:pt x="153618" y="219888"/>
                    <a:pt x="282211" y="158788"/>
                    <a:pt x="290736" y="146711"/>
                  </a:cubicBezTo>
                  <a:cubicBezTo>
                    <a:pt x="299263" y="134633"/>
                    <a:pt x="311340" y="127528"/>
                    <a:pt x="304235" y="114029"/>
                  </a:cubicBezTo>
                  <a:cubicBezTo>
                    <a:pt x="304235" y="114029"/>
                    <a:pt x="319865" y="78506"/>
                    <a:pt x="285764" y="73533"/>
                  </a:cubicBezTo>
                  <a:cubicBezTo>
                    <a:pt x="287184" y="73533"/>
                    <a:pt x="284342" y="44404"/>
                    <a:pt x="241004" y="50088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1" name="Полилиния: фигура 170">
              <a:extLst>
                <a:ext uri="{FF2B5EF4-FFF2-40B4-BE49-F238E27FC236}">
                  <a16:creationId xmlns:a16="http://schemas.microsoft.com/office/drawing/2014/main" id="{58F7EABA-2EE5-0BAC-B357-04CA13FDD163}"/>
                </a:ext>
              </a:extLst>
            </p:cNvPr>
            <p:cNvSpPr/>
            <p:nvPr/>
          </p:nvSpPr>
          <p:spPr>
            <a:xfrm>
              <a:off x="9269993" y="2781413"/>
              <a:ext cx="184720" cy="28419"/>
            </a:xfrm>
            <a:custGeom>
              <a:avLst/>
              <a:gdLst>
                <a:gd name="connsiteX0" fmla="*/ 5328 w 184720"/>
                <a:gd name="connsiteY0" fmla="*/ 21669 h 28418"/>
                <a:gd name="connsiteX1" fmla="*/ 32326 w 184720"/>
                <a:gd name="connsiteY1" fmla="*/ 23801 h 28418"/>
                <a:gd name="connsiteX2" fmla="*/ 96978 w 184720"/>
                <a:gd name="connsiteY2" fmla="*/ 23801 h 28418"/>
                <a:gd name="connsiteX3" fmla="*/ 162341 w 184720"/>
                <a:gd name="connsiteY3" fmla="*/ 19538 h 28418"/>
                <a:gd name="connsiteX4" fmla="*/ 185786 w 184720"/>
                <a:gd name="connsiteY4" fmla="*/ 5328 h 28418"/>
                <a:gd name="connsiteX5" fmla="*/ 161630 w 184720"/>
                <a:gd name="connsiteY5" fmla="*/ 15275 h 28418"/>
                <a:gd name="connsiteX6" fmla="*/ 96978 w 184720"/>
                <a:gd name="connsiteY6" fmla="*/ 16696 h 28418"/>
                <a:gd name="connsiteX7" fmla="*/ 32326 w 184720"/>
                <a:gd name="connsiteY7" fmla="*/ 18827 h 28418"/>
                <a:gd name="connsiteX8" fmla="*/ 5328 w 184720"/>
                <a:gd name="connsiteY8" fmla="*/ 21669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720" h="28418">
                  <a:moveTo>
                    <a:pt x="5328" y="21669"/>
                  </a:moveTo>
                  <a:cubicBezTo>
                    <a:pt x="14565" y="23801"/>
                    <a:pt x="23090" y="24511"/>
                    <a:pt x="32326" y="23801"/>
                  </a:cubicBezTo>
                  <a:cubicBezTo>
                    <a:pt x="48667" y="23801"/>
                    <a:pt x="72112" y="23801"/>
                    <a:pt x="96978" y="23801"/>
                  </a:cubicBezTo>
                  <a:cubicBezTo>
                    <a:pt x="119003" y="24511"/>
                    <a:pt x="141027" y="23090"/>
                    <a:pt x="162341" y="19538"/>
                  </a:cubicBezTo>
                  <a:cubicBezTo>
                    <a:pt x="179392" y="15275"/>
                    <a:pt x="186497" y="5328"/>
                    <a:pt x="185786" y="5328"/>
                  </a:cubicBezTo>
                  <a:cubicBezTo>
                    <a:pt x="178682" y="10302"/>
                    <a:pt x="170156" y="13144"/>
                    <a:pt x="161630" y="15275"/>
                  </a:cubicBezTo>
                  <a:cubicBezTo>
                    <a:pt x="140316" y="16696"/>
                    <a:pt x="118292" y="17406"/>
                    <a:pt x="96978" y="16696"/>
                  </a:cubicBezTo>
                  <a:cubicBezTo>
                    <a:pt x="72112" y="16696"/>
                    <a:pt x="48667" y="18117"/>
                    <a:pt x="32326" y="18827"/>
                  </a:cubicBezTo>
                  <a:cubicBezTo>
                    <a:pt x="23090" y="18827"/>
                    <a:pt x="13854" y="19538"/>
                    <a:pt x="5328" y="21669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2" name="Полилиния: фигура 171">
              <a:extLst>
                <a:ext uri="{FF2B5EF4-FFF2-40B4-BE49-F238E27FC236}">
                  <a16:creationId xmlns:a16="http://schemas.microsoft.com/office/drawing/2014/main" id="{957DC948-C52C-4D66-396F-A880C76B97E6}"/>
                </a:ext>
              </a:extLst>
            </p:cNvPr>
            <p:cNvSpPr/>
            <p:nvPr/>
          </p:nvSpPr>
          <p:spPr>
            <a:xfrm>
              <a:off x="9298412" y="2796816"/>
              <a:ext cx="206034" cy="71046"/>
            </a:xfrm>
            <a:custGeom>
              <a:avLst/>
              <a:gdLst>
                <a:gd name="connsiteX0" fmla="*/ 5328 w 206034"/>
                <a:gd name="connsiteY0" fmla="*/ 66656 h 71046"/>
                <a:gd name="connsiteX1" fmla="*/ 13854 w 206034"/>
                <a:gd name="connsiteY1" fmla="*/ 69497 h 71046"/>
                <a:gd name="connsiteX2" fmla="*/ 38720 w 206034"/>
                <a:gd name="connsiteY2" fmla="*/ 70918 h 71046"/>
                <a:gd name="connsiteX3" fmla="*/ 74954 w 206034"/>
                <a:gd name="connsiteY3" fmla="*/ 64524 h 71046"/>
                <a:gd name="connsiteX4" fmla="*/ 117582 w 206034"/>
                <a:gd name="connsiteY4" fmla="*/ 51026 h 71046"/>
                <a:gd name="connsiteX5" fmla="*/ 160920 w 206034"/>
                <a:gd name="connsiteY5" fmla="*/ 42500 h 71046"/>
                <a:gd name="connsiteX6" fmla="*/ 197153 w 206034"/>
                <a:gd name="connsiteY6" fmla="*/ 35395 h 71046"/>
                <a:gd name="connsiteX7" fmla="*/ 205679 w 206034"/>
                <a:gd name="connsiteY7" fmla="*/ 22607 h 71046"/>
                <a:gd name="connsiteX8" fmla="*/ 204258 w 206034"/>
                <a:gd name="connsiteY8" fmla="*/ 11240 h 71046"/>
                <a:gd name="connsiteX9" fmla="*/ 197153 w 206034"/>
                <a:gd name="connsiteY9" fmla="*/ 5556 h 71046"/>
                <a:gd name="connsiteX10" fmla="*/ 202126 w 206034"/>
                <a:gd name="connsiteY10" fmla="*/ 12660 h 71046"/>
                <a:gd name="connsiteX11" fmla="*/ 194311 w 206034"/>
                <a:gd name="connsiteY11" fmla="*/ 31132 h 71046"/>
                <a:gd name="connsiteX12" fmla="*/ 160210 w 206034"/>
                <a:gd name="connsiteY12" fmla="*/ 36106 h 71046"/>
                <a:gd name="connsiteX13" fmla="*/ 115450 w 206034"/>
                <a:gd name="connsiteY13" fmla="*/ 44631 h 71046"/>
                <a:gd name="connsiteX14" fmla="*/ 72822 w 206034"/>
                <a:gd name="connsiteY14" fmla="*/ 58840 h 71046"/>
                <a:gd name="connsiteX15" fmla="*/ 38010 w 206034"/>
                <a:gd name="connsiteY15" fmla="*/ 66656 h 71046"/>
                <a:gd name="connsiteX16" fmla="*/ 5328 w 206034"/>
                <a:gd name="connsiteY16" fmla="*/ 66656 h 7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6034" h="71046">
                  <a:moveTo>
                    <a:pt x="5328" y="66656"/>
                  </a:moveTo>
                  <a:cubicBezTo>
                    <a:pt x="5328" y="66656"/>
                    <a:pt x="8170" y="68787"/>
                    <a:pt x="13854" y="69497"/>
                  </a:cubicBezTo>
                  <a:cubicBezTo>
                    <a:pt x="22380" y="70918"/>
                    <a:pt x="30195" y="71629"/>
                    <a:pt x="38720" y="70918"/>
                  </a:cubicBezTo>
                  <a:cubicBezTo>
                    <a:pt x="50798" y="70208"/>
                    <a:pt x="63586" y="68077"/>
                    <a:pt x="74954" y="64524"/>
                  </a:cubicBezTo>
                  <a:cubicBezTo>
                    <a:pt x="88452" y="60972"/>
                    <a:pt x="102662" y="55999"/>
                    <a:pt x="117582" y="51026"/>
                  </a:cubicBezTo>
                  <a:cubicBezTo>
                    <a:pt x="131791" y="46763"/>
                    <a:pt x="146000" y="43210"/>
                    <a:pt x="160920" y="42500"/>
                  </a:cubicBezTo>
                  <a:cubicBezTo>
                    <a:pt x="173708" y="43921"/>
                    <a:pt x="186497" y="41079"/>
                    <a:pt x="197153" y="35395"/>
                  </a:cubicBezTo>
                  <a:cubicBezTo>
                    <a:pt x="201416" y="32553"/>
                    <a:pt x="204968" y="28291"/>
                    <a:pt x="205679" y="22607"/>
                  </a:cubicBezTo>
                  <a:cubicBezTo>
                    <a:pt x="206390" y="19055"/>
                    <a:pt x="205679" y="14792"/>
                    <a:pt x="204258" y="11240"/>
                  </a:cubicBezTo>
                  <a:cubicBezTo>
                    <a:pt x="201416" y="5556"/>
                    <a:pt x="196443" y="4845"/>
                    <a:pt x="197153" y="5556"/>
                  </a:cubicBezTo>
                  <a:cubicBezTo>
                    <a:pt x="197153" y="5556"/>
                    <a:pt x="199995" y="6977"/>
                    <a:pt x="202126" y="12660"/>
                  </a:cubicBezTo>
                  <a:cubicBezTo>
                    <a:pt x="204258" y="19765"/>
                    <a:pt x="201416" y="27580"/>
                    <a:pt x="194311" y="31132"/>
                  </a:cubicBezTo>
                  <a:cubicBezTo>
                    <a:pt x="183654" y="36106"/>
                    <a:pt x="171577" y="37527"/>
                    <a:pt x="160210" y="36106"/>
                  </a:cubicBezTo>
                  <a:cubicBezTo>
                    <a:pt x="145289" y="36816"/>
                    <a:pt x="130370" y="39658"/>
                    <a:pt x="115450" y="44631"/>
                  </a:cubicBezTo>
                  <a:lnTo>
                    <a:pt x="72822" y="58840"/>
                  </a:lnTo>
                  <a:cubicBezTo>
                    <a:pt x="61455" y="62393"/>
                    <a:pt x="49377" y="65235"/>
                    <a:pt x="38010" y="66656"/>
                  </a:cubicBezTo>
                  <a:cubicBezTo>
                    <a:pt x="27353" y="67366"/>
                    <a:pt x="16696" y="67366"/>
                    <a:pt x="5328" y="66656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3" name="Полилиния: фигура 172">
              <a:extLst>
                <a:ext uri="{FF2B5EF4-FFF2-40B4-BE49-F238E27FC236}">
                  <a16:creationId xmlns:a16="http://schemas.microsoft.com/office/drawing/2014/main" id="{AB244C27-FE21-6E85-DFB2-7929726BB30B}"/>
                </a:ext>
              </a:extLst>
            </p:cNvPr>
            <p:cNvSpPr/>
            <p:nvPr/>
          </p:nvSpPr>
          <p:spPr>
            <a:xfrm>
              <a:off x="9341039" y="2851651"/>
              <a:ext cx="184720" cy="63942"/>
            </a:xfrm>
            <a:custGeom>
              <a:avLst/>
              <a:gdLst>
                <a:gd name="connsiteX0" fmla="*/ 5328 w 184720"/>
                <a:gd name="connsiteY0" fmla="*/ 62974 h 63941"/>
                <a:gd name="connsiteX1" fmla="*/ 32326 w 184720"/>
                <a:gd name="connsiteY1" fmla="*/ 58001 h 63941"/>
                <a:gd name="connsiteX2" fmla="*/ 95557 w 184720"/>
                <a:gd name="connsiteY2" fmla="*/ 39529 h 63941"/>
                <a:gd name="connsiteX3" fmla="*/ 158078 w 184720"/>
                <a:gd name="connsiteY3" fmla="*/ 16794 h 63941"/>
                <a:gd name="connsiteX4" fmla="*/ 182944 w 184720"/>
                <a:gd name="connsiteY4" fmla="*/ 5427 h 63941"/>
                <a:gd name="connsiteX5" fmla="*/ 94136 w 184720"/>
                <a:gd name="connsiteY5" fmla="*/ 33135 h 63941"/>
                <a:gd name="connsiteX6" fmla="*/ 5328 w 184720"/>
                <a:gd name="connsiteY6" fmla="*/ 62974 h 6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720" h="63941">
                  <a:moveTo>
                    <a:pt x="5328" y="62974"/>
                  </a:moveTo>
                  <a:cubicBezTo>
                    <a:pt x="14565" y="62264"/>
                    <a:pt x="23800" y="60843"/>
                    <a:pt x="32326" y="58001"/>
                  </a:cubicBezTo>
                  <a:cubicBezTo>
                    <a:pt x="48667" y="53738"/>
                    <a:pt x="71402" y="47344"/>
                    <a:pt x="95557" y="39529"/>
                  </a:cubicBezTo>
                  <a:cubicBezTo>
                    <a:pt x="120423" y="31714"/>
                    <a:pt x="141737" y="23188"/>
                    <a:pt x="158078" y="16794"/>
                  </a:cubicBezTo>
                  <a:cubicBezTo>
                    <a:pt x="166603" y="13952"/>
                    <a:pt x="175129" y="10400"/>
                    <a:pt x="182944" y="5427"/>
                  </a:cubicBezTo>
                  <a:cubicBezTo>
                    <a:pt x="182944" y="4006"/>
                    <a:pt x="143158" y="18215"/>
                    <a:pt x="94136" y="33135"/>
                  </a:cubicBezTo>
                  <a:cubicBezTo>
                    <a:pt x="45114" y="48055"/>
                    <a:pt x="5328" y="61553"/>
                    <a:pt x="5328" y="62974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4" name="Полилиния: фигура 173">
              <a:extLst>
                <a:ext uri="{FF2B5EF4-FFF2-40B4-BE49-F238E27FC236}">
                  <a16:creationId xmlns:a16="http://schemas.microsoft.com/office/drawing/2014/main" id="{7DC2CBE2-F8CE-A680-28EF-E1814C9946E3}"/>
                </a:ext>
              </a:extLst>
            </p:cNvPr>
            <p:cNvSpPr/>
            <p:nvPr/>
          </p:nvSpPr>
          <p:spPr>
            <a:xfrm>
              <a:off x="9331093" y="2900567"/>
              <a:ext cx="149197" cy="63942"/>
            </a:xfrm>
            <a:custGeom>
              <a:avLst/>
              <a:gdLst>
                <a:gd name="connsiteX0" fmla="*/ 5328 w 149197"/>
                <a:gd name="connsiteY0" fmla="*/ 61659 h 63941"/>
                <a:gd name="connsiteX1" fmla="*/ 27353 w 149197"/>
                <a:gd name="connsiteY1" fmla="*/ 58817 h 63941"/>
                <a:gd name="connsiteX2" fmla="*/ 78507 w 149197"/>
                <a:gd name="connsiteY2" fmla="*/ 41055 h 63941"/>
                <a:gd name="connsiteX3" fmla="*/ 126817 w 149197"/>
                <a:gd name="connsiteY3" fmla="*/ 16900 h 63941"/>
                <a:gd name="connsiteX4" fmla="*/ 146000 w 149197"/>
                <a:gd name="connsiteY4" fmla="*/ 5532 h 63941"/>
                <a:gd name="connsiteX5" fmla="*/ 75664 w 149197"/>
                <a:gd name="connsiteY5" fmla="*/ 35372 h 63941"/>
                <a:gd name="connsiteX6" fmla="*/ 5328 w 149197"/>
                <a:gd name="connsiteY6" fmla="*/ 61659 h 6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197" h="63941">
                  <a:moveTo>
                    <a:pt x="5328" y="61659"/>
                  </a:moveTo>
                  <a:cubicBezTo>
                    <a:pt x="13143" y="62369"/>
                    <a:pt x="20248" y="61659"/>
                    <a:pt x="27353" y="58817"/>
                  </a:cubicBezTo>
                  <a:cubicBezTo>
                    <a:pt x="45114" y="54554"/>
                    <a:pt x="62166" y="48870"/>
                    <a:pt x="78507" y="41055"/>
                  </a:cubicBezTo>
                  <a:cubicBezTo>
                    <a:pt x="97689" y="32530"/>
                    <a:pt x="114740" y="23294"/>
                    <a:pt x="126817" y="16900"/>
                  </a:cubicBezTo>
                  <a:cubicBezTo>
                    <a:pt x="133922" y="14058"/>
                    <a:pt x="140316" y="9795"/>
                    <a:pt x="146000" y="5532"/>
                  </a:cubicBezTo>
                  <a:cubicBezTo>
                    <a:pt x="145290" y="3401"/>
                    <a:pt x="114030" y="18321"/>
                    <a:pt x="75664" y="35372"/>
                  </a:cubicBezTo>
                  <a:cubicBezTo>
                    <a:pt x="38010" y="52423"/>
                    <a:pt x="5328" y="60238"/>
                    <a:pt x="5328" y="61659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5" name="Полилиния: фигура 174">
              <a:extLst>
                <a:ext uri="{FF2B5EF4-FFF2-40B4-BE49-F238E27FC236}">
                  <a16:creationId xmlns:a16="http://schemas.microsoft.com/office/drawing/2014/main" id="{A659DB58-DF4D-7076-AEB2-CACE4F0F45CC}"/>
                </a:ext>
              </a:extLst>
            </p:cNvPr>
            <p:cNvSpPr/>
            <p:nvPr/>
          </p:nvSpPr>
          <p:spPr>
            <a:xfrm>
              <a:off x="9966957" y="2369345"/>
              <a:ext cx="646521" cy="745986"/>
            </a:xfrm>
            <a:custGeom>
              <a:avLst/>
              <a:gdLst>
                <a:gd name="connsiteX0" fmla="*/ 644035 w 646521"/>
                <a:gd name="connsiteY0" fmla="*/ 231966 h 745986"/>
                <a:gd name="connsiteX1" fmla="*/ 460735 w 646521"/>
                <a:gd name="connsiteY1" fmla="*/ 678847 h 745986"/>
                <a:gd name="connsiteX2" fmla="*/ 153815 w 646521"/>
                <a:gd name="connsiteY2" fmla="*/ 590750 h 745986"/>
                <a:gd name="connsiteX3" fmla="*/ 5328 w 646521"/>
                <a:gd name="connsiteY3" fmla="*/ 94847 h 745986"/>
                <a:gd name="connsiteX4" fmla="*/ 122555 w 646521"/>
                <a:gd name="connsiteY4" fmla="*/ 5328 h 745986"/>
                <a:gd name="connsiteX5" fmla="*/ 325037 w 646521"/>
                <a:gd name="connsiteY5" fmla="*/ 397504 h 745986"/>
                <a:gd name="connsiteX6" fmla="*/ 415976 w 646521"/>
                <a:gd name="connsiteY6" fmla="*/ 130370 h 745986"/>
                <a:gd name="connsiteX7" fmla="*/ 644035 w 646521"/>
                <a:gd name="connsiteY7" fmla="*/ 231966 h 74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6521" h="745986">
                  <a:moveTo>
                    <a:pt x="644035" y="231966"/>
                  </a:moveTo>
                  <a:cubicBezTo>
                    <a:pt x="644035" y="231966"/>
                    <a:pt x="562332" y="558069"/>
                    <a:pt x="460735" y="678847"/>
                  </a:cubicBezTo>
                  <a:cubicBezTo>
                    <a:pt x="361981" y="795363"/>
                    <a:pt x="207810" y="742078"/>
                    <a:pt x="153815" y="590750"/>
                  </a:cubicBezTo>
                  <a:cubicBezTo>
                    <a:pt x="100531" y="439421"/>
                    <a:pt x="5328" y="94847"/>
                    <a:pt x="5328" y="94847"/>
                  </a:cubicBezTo>
                  <a:lnTo>
                    <a:pt x="122555" y="5328"/>
                  </a:lnTo>
                  <a:lnTo>
                    <a:pt x="325037" y="397504"/>
                  </a:lnTo>
                  <a:lnTo>
                    <a:pt x="415976" y="130370"/>
                  </a:lnTo>
                  <a:lnTo>
                    <a:pt x="644035" y="231966"/>
                  </a:ln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6" name="Полилиния: фигура 175">
              <a:extLst>
                <a:ext uri="{FF2B5EF4-FFF2-40B4-BE49-F238E27FC236}">
                  <a16:creationId xmlns:a16="http://schemas.microsoft.com/office/drawing/2014/main" id="{C711D357-ABD2-2586-5BD3-83284887BC36}"/>
                </a:ext>
              </a:extLst>
            </p:cNvPr>
            <p:cNvSpPr/>
            <p:nvPr/>
          </p:nvSpPr>
          <p:spPr>
            <a:xfrm>
              <a:off x="9818870" y="2077062"/>
              <a:ext cx="269976" cy="397859"/>
            </a:xfrm>
            <a:custGeom>
              <a:avLst/>
              <a:gdLst>
                <a:gd name="connsiteX0" fmla="*/ 158389 w 269975"/>
                <a:gd name="connsiteY0" fmla="*/ 396365 h 397859"/>
                <a:gd name="connsiteX1" fmla="*/ 72423 w 269975"/>
                <a:gd name="connsiteY1" fmla="*/ 272034 h 397859"/>
                <a:gd name="connsiteX2" fmla="*/ 36189 w 269975"/>
                <a:gd name="connsiteY2" fmla="*/ 260667 h 397859"/>
                <a:gd name="connsiteX3" fmla="*/ 17007 w 269975"/>
                <a:gd name="connsiteY3" fmla="*/ 196015 h 397859"/>
                <a:gd name="connsiteX4" fmla="*/ 7060 w 269975"/>
                <a:gd name="connsiteY4" fmla="*/ 157650 h 397859"/>
                <a:gd name="connsiteX5" fmla="*/ 35479 w 269975"/>
                <a:gd name="connsiteY5" fmla="*/ 141309 h 397859"/>
                <a:gd name="connsiteX6" fmla="*/ 31926 w 269975"/>
                <a:gd name="connsiteY6" fmla="*/ 103655 h 397859"/>
                <a:gd name="connsiteX7" fmla="*/ 56082 w 269975"/>
                <a:gd name="connsiteY7" fmla="*/ 92998 h 397859"/>
                <a:gd name="connsiteX8" fmla="*/ 54661 w 269975"/>
                <a:gd name="connsiteY8" fmla="*/ 45397 h 397859"/>
                <a:gd name="connsiteX9" fmla="*/ 106525 w 269975"/>
                <a:gd name="connsiteY9" fmla="*/ 9874 h 397859"/>
                <a:gd name="connsiteX10" fmla="*/ 215226 w 269975"/>
                <a:gd name="connsiteY10" fmla="*/ 97971 h 397859"/>
                <a:gd name="connsiteX11" fmla="*/ 269932 w 269975"/>
                <a:gd name="connsiteY11" fmla="*/ 297611 h 39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975" h="397859">
                  <a:moveTo>
                    <a:pt x="158389" y="396365"/>
                  </a:moveTo>
                  <a:lnTo>
                    <a:pt x="72423" y="272034"/>
                  </a:lnTo>
                  <a:cubicBezTo>
                    <a:pt x="59635" y="269192"/>
                    <a:pt x="47556" y="265640"/>
                    <a:pt x="36189" y="260667"/>
                  </a:cubicBezTo>
                  <a:cubicBezTo>
                    <a:pt x="26242" y="254983"/>
                    <a:pt x="17007" y="205251"/>
                    <a:pt x="17007" y="196015"/>
                  </a:cubicBezTo>
                  <a:cubicBezTo>
                    <a:pt x="17007" y="186068"/>
                    <a:pt x="-44" y="164044"/>
                    <a:pt x="7060" y="157650"/>
                  </a:cubicBezTo>
                  <a:cubicBezTo>
                    <a:pt x="14165" y="151256"/>
                    <a:pt x="36899" y="150545"/>
                    <a:pt x="35479" y="141309"/>
                  </a:cubicBezTo>
                  <a:cubicBezTo>
                    <a:pt x="35479" y="139178"/>
                    <a:pt x="18427" y="118574"/>
                    <a:pt x="31926" y="103655"/>
                  </a:cubicBezTo>
                  <a:cubicBezTo>
                    <a:pt x="39031" y="98681"/>
                    <a:pt x="47556" y="95129"/>
                    <a:pt x="56082" y="92998"/>
                  </a:cubicBezTo>
                  <a:lnTo>
                    <a:pt x="54661" y="45397"/>
                  </a:lnTo>
                  <a:cubicBezTo>
                    <a:pt x="54661" y="45397"/>
                    <a:pt x="80238" y="-10730"/>
                    <a:pt x="106525" y="9874"/>
                  </a:cubicBezTo>
                  <a:cubicBezTo>
                    <a:pt x="106525" y="9874"/>
                    <a:pt x="205280" y="85893"/>
                    <a:pt x="215226" y="97971"/>
                  </a:cubicBezTo>
                  <a:cubicBezTo>
                    <a:pt x="225172" y="110049"/>
                    <a:pt x="263537" y="268482"/>
                    <a:pt x="269932" y="297611"/>
                  </a:cubicBezTo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7" name="Полилиния: фигура 176">
              <a:extLst>
                <a:ext uri="{FF2B5EF4-FFF2-40B4-BE49-F238E27FC236}">
                  <a16:creationId xmlns:a16="http://schemas.microsoft.com/office/drawing/2014/main" id="{A6795AB2-F85D-C5A4-053A-2B5166CC9BC5}"/>
                </a:ext>
              </a:extLst>
            </p:cNvPr>
            <p:cNvSpPr/>
            <p:nvPr/>
          </p:nvSpPr>
          <p:spPr>
            <a:xfrm>
              <a:off x="9813852" y="2074402"/>
              <a:ext cx="277081" cy="397859"/>
            </a:xfrm>
            <a:custGeom>
              <a:avLst/>
              <a:gdLst>
                <a:gd name="connsiteX0" fmla="*/ 274949 w 277080"/>
                <a:gd name="connsiteY0" fmla="*/ 300981 h 397859"/>
                <a:gd name="connsiteX1" fmla="*/ 273529 w 277080"/>
                <a:gd name="connsiteY1" fmla="*/ 292456 h 397859"/>
                <a:gd name="connsiteX2" fmla="*/ 268555 w 277080"/>
                <a:gd name="connsiteY2" fmla="*/ 269011 h 397859"/>
                <a:gd name="connsiteX3" fmla="*/ 247951 w 277080"/>
                <a:gd name="connsiteY3" fmla="*/ 181624 h 397859"/>
                <a:gd name="connsiteX4" fmla="*/ 231611 w 277080"/>
                <a:gd name="connsiteY4" fmla="*/ 121945 h 397859"/>
                <a:gd name="connsiteX5" fmla="*/ 225927 w 277080"/>
                <a:gd name="connsiteY5" fmla="*/ 105604 h 397859"/>
                <a:gd name="connsiteX6" fmla="*/ 214560 w 277080"/>
                <a:gd name="connsiteY6" fmla="*/ 91395 h 397859"/>
                <a:gd name="connsiteX7" fmla="*/ 186141 w 277080"/>
                <a:gd name="connsiteY7" fmla="*/ 67949 h 397859"/>
                <a:gd name="connsiteX8" fmla="*/ 123620 w 277080"/>
                <a:gd name="connsiteY8" fmla="*/ 18928 h 397859"/>
                <a:gd name="connsiteX9" fmla="*/ 105859 w 277080"/>
                <a:gd name="connsiteY9" fmla="*/ 6139 h 397859"/>
                <a:gd name="connsiteX10" fmla="*/ 83835 w 277080"/>
                <a:gd name="connsiteY10" fmla="*/ 11823 h 397859"/>
                <a:gd name="connsiteX11" fmla="*/ 57548 w 277080"/>
                <a:gd name="connsiteY11" fmla="*/ 47346 h 397859"/>
                <a:gd name="connsiteX12" fmla="*/ 57548 w 277080"/>
                <a:gd name="connsiteY12" fmla="*/ 47346 h 397859"/>
                <a:gd name="connsiteX13" fmla="*/ 57548 w 277080"/>
                <a:gd name="connsiteY13" fmla="*/ 48057 h 397859"/>
                <a:gd name="connsiteX14" fmla="*/ 57548 w 277080"/>
                <a:gd name="connsiteY14" fmla="*/ 62976 h 397859"/>
                <a:gd name="connsiteX15" fmla="*/ 58258 w 277080"/>
                <a:gd name="connsiteY15" fmla="*/ 95658 h 397859"/>
                <a:gd name="connsiteX16" fmla="*/ 60390 w 277080"/>
                <a:gd name="connsiteY16" fmla="*/ 92816 h 397859"/>
                <a:gd name="connsiteX17" fmla="*/ 42628 w 277080"/>
                <a:gd name="connsiteY17" fmla="*/ 98499 h 397859"/>
                <a:gd name="connsiteX18" fmla="*/ 34102 w 277080"/>
                <a:gd name="connsiteY18" fmla="*/ 104183 h 397859"/>
                <a:gd name="connsiteX19" fmla="*/ 29129 w 277080"/>
                <a:gd name="connsiteY19" fmla="*/ 112709 h 397859"/>
                <a:gd name="connsiteX20" fmla="*/ 30550 w 277080"/>
                <a:gd name="connsiteY20" fmla="*/ 131891 h 397859"/>
                <a:gd name="connsiteX21" fmla="*/ 34102 w 277080"/>
                <a:gd name="connsiteY21" fmla="*/ 140417 h 397859"/>
                <a:gd name="connsiteX22" fmla="*/ 36234 w 277080"/>
                <a:gd name="connsiteY22" fmla="*/ 143969 h 397859"/>
                <a:gd name="connsiteX23" fmla="*/ 36234 w 277080"/>
                <a:gd name="connsiteY23" fmla="*/ 144679 h 397859"/>
                <a:gd name="connsiteX24" fmla="*/ 36234 w 277080"/>
                <a:gd name="connsiteY24" fmla="*/ 144679 h 397859"/>
                <a:gd name="connsiteX25" fmla="*/ 36234 w 277080"/>
                <a:gd name="connsiteY25" fmla="*/ 145390 h 397859"/>
                <a:gd name="connsiteX26" fmla="*/ 31260 w 277080"/>
                <a:gd name="connsiteY26" fmla="*/ 148942 h 397859"/>
                <a:gd name="connsiteX27" fmla="*/ 23445 w 277080"/>
                <a:gd name="connsiteY27" fmla="*/ 151784 h 397859"/>
                <a:gd name="connsiteX28" fmla="*/ 14920 w 277080"/>
                <a:gd name="connsiteY28" fmla="*/ 154626 h 397859"/>
                <a:gd name="connsiteX29" fmla="*/ 6394 w 277080"/>
                <a:gd name="connsiteY29" fmla="*/ 160310 h 397859"/>
                <a:gd name="connsiteX30" fmla="*/ 6394 w 277080"/>
                <a:gd name="connsiteY30" fmla="*/ 170256 h 397859"/>
                <a:gd name="connsiteX31" fmla="*/ 9236 w 277080"/>
                <a:gd name="connsiteY31" fmla="*/ 178071 h 397859"/>
                <a:gd name="connsiteX32" fmla="*/ 15630 w 277080"/>
                <a:gd name="connsiteY32" fmla="*/ 192991 h 397859"/>
                <a:gd name="connsiteX33" fmla="*/ 17051 w 277080"/>
                <a:gd name="connsiteY33" fmla="*/ 199385 h 397859"/>
                <a:gd name="connsiteX34" fmla="*/ 17762 w 277080"/>
                <a:gd name="connsiteY34" fmla="*/ 207200 h 397859"/>
                <a:gd name="connsiteX35" fmla="*/ 20603 w 277080"/>
                <a:gd name="connsiteY35" fmla="*/ 222120 h 397859"/>
                <a:gd name="connsiteX36" fmla="*/ 28419 w 277080"/>
                <a:gd name="connsiteY36" fmla="*/ 250539 h 397859"/>
                <a:gd name="connsiteX37" fmla="*/ 36234 w 277080"/>
                <a:gd name="connsiteY37" fmla="*/ 264037 h 397859"/>
                <a:gd name="connsiteX38" fmla="*/ 49733 w 277080"/>
                <a:gd name="connsiteY38" fmla="*/ 269721 h 397859"/>
                <a:gd name="connsiteX39" fmla="*/ 74599 w 277080"/>
                <a:gd name="connsiteY39" fmla="*/ 276115 h 397859"/>
                <a:gd name="connsiteX40" fmla="*/ 73178 w 277080"/>
                <a:gd name="connsiteY40" fmla="*/ 275405 h 397859"/>
                <a:gd name="connsiteX41" fmla="*/ 136409 w 277080"/>
                <a:gd name="connsiteY41" fmla="*/ 365634 h 397859"/>
                <a:gd name="connsiteX42" fmla="*/ 154171 w 277080"/>
                <a:gd name="connsiteY42" fmla="*/ 390500 h 397859"/>
                <a:gd name="connsiteX43" fmla="*/ 160565 w 277080"/>
                <a:gd name="connsiteY43" fmla="*/ 399025 h 397859"/>
                <a:gd name="connsiteX44" fmla="*/ 154881 w 277080"/>
                <a:gd name="connsiteY44" fmla="*/ 389789 h 397859"/>
                <a:gd name="connsiteX45" fmla="*/ 137830 w 277080"/>
                <a:gd name="connsiteY45" fmla="*/ 364923 h 397859"/>
                <a:gd name="connsiteX46" fmla="*/ 75309 w 277080"/>
                <a:gd name="connsiteY46" fmla="*/ 273273 h 397859"/>
                <a:gd name="connsiteX47" fmla="*/ 75309 w 277080"/>
                <a:gd name="connsiteY47" fmla="*/ 272563 h 397859"/>
                <a:gd name="connsiteX48" fmla="*/ 74599 w 277080"/>
                <a:gd name="connsiteY48" fmla="*/ 272563 h 397859"/>
                <a:gd name="connsiteX49" fmla="*/ 49733 w 277080"/>
                <a:gd name="connsiteY49" fmla="*/ 265458 h 397859"/>
                <a:gd name="connsiteX50" fmla="*/ 38365 w 277080"/>
                <a:gd name="connsiteY50" fmla="*/ 260485 h 397859"/>
                <a:gd name="connsiteX51" fmla="*/ 32682 w 277080"/>
                <a:gd name="connsiteY51" fmla="*/ 249118 h 397859"/>
                <a:gd name="connsiteX52" fmla="*/ 24867 w 277080"/>
                <a:gd name="connsiteY52" fmla="*/ 221410 h 397859"/>
                <a:gd name="connsiteX53" fmla="*/ 22025 w 277080"/>
                <a:gd name="connsiteY53" fmla="*/ 206490 h 397859"/>
                <a:gd name="connsiteX54" fmla="*/ 21314 w 277080"/>
                <a:gd name="connsiteY54" fmla="*/ 199385 h 397859"/>
                <a:gd name="connsiteX55" fmla="*/ 19893 w 277080"/>
                <a:gd name="connsiteY55" fmla="*/ 190860 h 397859"/>
                <a:gd name="connsiteX56" fmla="*/ 13499 w 277080"/>
                <a:gd name="connsiteY56" fmla="*/ 175940 h 397859"/>
                <a:gd name="connsiteX57" fmla="*/ 10657 w 277080"/>
                <a:gd name="connsiteY57" fmla="*/ 168835 h 397859"/>
                <a:gd name="connsiteX58" fmla="*/ 10657 w 277080"/>
                <a:gd name="connsiteY58" fmla="*/ 163152 h 397859"/>
                <a:gd name="connsiteX59" fmla="*/ 15630 w 277080"/>
                <a:gd name="connsiteY59" fmla="*/ 159599 h 397859"/>
                <a:gd name="connsiteX60" fmla="*/ 23445 w 277080"/>
                <a:gd name="connsiteY60" fmla="*/ 156757 h 397859"/>
                <a:gd name="connsiteX61" fmla="*/ 31971 w 277080"/>
                <a:gd name="connsiteY61" fmla="*/ 153916 h 397859"/>
                <a:gd name="connsiteX62" fmla="*/ 39786 w 277080"/>
                <a:gd name="connsiteY62" fmla="*/ 147521 h 397859"/>
                <a:gd name="connsiteX63" fmla="*/ 40496 w 277080"/>
                <a:gd name="connsiteY63" fmla="*/ 143969 h 397859"/>
                <a:gd name="connsiteX64" fmla="*/ 39786 w 277080"/>
                <a:gd name="connsiteY64" fmla="*/ 141838 h 397859"/>
                <a:gd name="connsiteX65" fmla="*/ 39786 w 277080"/>
                <a:gd name="connsiteY65" fmla="*/ 140417 h 397859"/>
                <a:gd name="connsiteX66" fmla="*/ 37654 w 277080"/>
                <a:gd name="connsiteY66" fmla="*/ 136864 h 397859"/>
                <a:gd name="connsiteX67" fmla="*/ 34102 w 277080"/>
                <a:gd name="connsiteY67" fmla="*/ 129760 h 397859"/>
                <a:gd name="connsiteX68" fmla="*/ 32682 w 277080"/>
                <a:gd name="connsiteY68" fmla="*/ 114840 h 397859"/>
                <a:gd name="connsiteX69" fmla="*/ 36234 w 277080"/>
                <a:gd name="connsiteY69" fmla="*/ 108446 h 397859"/>
                <a:gd name="connsiteX70" fmla="*/ 42628 w 277080"/>
                <a:gd name="connsiteY70" fmla="*/ 104183 h 397859"/>
                <a:gd name="connsiteX71" fmla="*/ 58968 w 277080"/>
                <a:gd name="connsiteY71" fmla="*/ 98499 h 397859"/>
                <a:gd name="connsiteX72" fmla="*/ 61100 w 277080"/>
                <a:gd name="connsiteY72" fmla="*/ 97789 h 397859"/>
                <a:gd name="connsiteX73" fmla="*/ 61100 w 277080"/>
                <a:gd name="connsiteY73" fmla="*/ 95658 h 397859"/>
                <a:gd name="connsiteX74" fmla="*/ 60390 w 277080"/>
                <a:gd name="connsiteY74" fmla="*/ 62976 h 397859"/>
                <a:gd name="connsiteX75" fmla="*/ 60390 w 277080"/>
                <a:gd name="connsiteY75" fmla="*/ 48767 h 397859"/>
                <a:gd name="connsiteX76" fmla="*/ 60390 w 277080"/>
                <a:gd name="connsiteY76" fmla="*/ 50188 h 397859"/>
                <a:gd name="connsiteX77" fmla="*/ 84545 w 277080"/>
                <a:gd name="connsiteY77" fmla="*/ 16796 h 397859"/>
                <a:gd name="connsiteX78" fmla="*/ 101596 w 277080"/>
                <a:gd name="connsiteY78" fmla="*/ 12533 h 397859"/>
                <a:gd name="connsiteX79" fmla="*/ 117937 w 277080"/>
                <a:gd name="connsiteY79" fmla="*/ 23190 h 397859"/>
                <a:gd name="connsiteX80" fmla="*/ 180457 w 277080"/>
                <a:gd name="connsiteY80" fmla="*/ 71502 h 397859"/>
                <a:gd name="connsiteX81" fmla="*/ 208876 w 277080"/>
                <a:gd name="connsiteY81" fmla="*/ 94947 h 397859"/>
                <a:gd name="connsiteX82" fmla="*/ 219533 w 277080"/>
                <a:gd name="connsiteY82" fmla="*/ 107735 h 397859"/>
                <a:gd name="connsiteX83" fmla="*/ 225217 w 277080"/>
                <a:gd name="connsiteY83" fmla="*/ 123366 h 397859"/>
                <a:gd name="connsiteX84" fmla="*/ 242268 w 277080"/>
                <a:gd name="connsiteY84" fmla="*/ 183045 h 397859"/>
                <a:gd name="connsiteX85" fmla="*/ 265003 w 277080"/>
                <a:gd name="connsiteY85" fmla="*/ 269721 h 397859"/>
                <a:gd name="connsiteX86" fmla="*/ 271397 w 277080"/>
                <a:gd name="connsiteY86" fmla="*/ 293166 h 397859"/>
                <a:gd name="connsiteX87" fmla="*/ 274949 w 277080"/>
                <a:gd name="connsiteY87" fmla="*/ 300981 h 39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77080" h="397859">
                  <a:moveTo>
                    <a:pt x="274949" y="300981"/>
                  </a:moveTo>
                  <a:cubicBezTo>
                    <a:pt x="274949" y="298140"/>
                    <a:pt x="274239" y="295298"/>
                    <a:pt x="273529" y="292456"/>
                  </a:cubicBezTo>
                  <a:cubicBezTo>
                    <a:pt x="272107" y="286772"/>
                    <a:pt x="270687" y="278957"/>
                    <a:pt x="268555" y="269011"/>
                  </a:cubicBezTo>
                  <a:cubicBezTo>
                    <a:pt x="264292" y="248407"/>
                    <a:pt x="257188" y="219278"/>
                    <a:pt x="247951" y="181624"/>
                  </a:cubicBezTo>
                  <a:cubicBezTo>
                    <a:pt x="242978" y="163152"/>
                    <a:pt x="238006" y="143259"/>
                    <a:pt x="231611" y="121945"/>
                  </a:cubicBezTo>
                  <a:cubicBezTo>
                    <a:pt x="230190" y="116261"/>
                    <a:pt x="228059" y="111288"/>
                    <a:pt x="225927" y="105604"/>
                  </a:cubicBezTo>
                  <a:cubicBezTo>
                    <a:pt x="223085" y="99920"/>
                    <a:pt x="219533" y="94947"/>
                    <a:pt x="214560" y="91395"/>
                  </a:cubicBezTo>
                  <a:cubicBezTo>
                    <a:pt x="205324" y="83580"/>
                    <a:pt x="196088" y="75765"/>
                    <a:pt x="186141" y="67949"/>
                  </a:cubicBezTo>
                  <a:cubicBezTo>
                    <a:pt x="166248" y="52319"/>
                    <a:pt x="145645" y="35979"/>
                    <a:pt x="123620" y="18928"/>
                  </a:cubicBezTo>
                  <a:cubicBezTo>
                    <a:pt x="117937" y="13954"/>
                    <a:pt x="112253" y="9692"/>
                    <a:pt x="105859" y="6139"/>
                  </a:cubicBezTo>
                  <a:cubicBezTo>
                    <a:pt x="98044" y="4008"/>
                    <a:pt x="89519" y="6139"/>
                    <a:pt x="83835" y="11823"/>
                  </a:cubicBezTo>
                  <a:cubicBezTo>
                    <a:pt x="72467" y="21769"/>
                    <a:pt x="63942" y="33847"/>
                    <a:pt x="57548" y="47346"/>
                  </a:cubicBezTo>
                  <a:lnTo>
                    <a:pt x="57548" y="47346"/>
                  </a:lnTo>
                  <a:lnTo>
                    <a:pt x="57548" y="48057"/>
                  </a:lnTo>
                  <a:cubicBezTo>
                    <a:pt x="57548" y="52319"/>
                    <a:pt x="57548" y="58003"/>
                    <a:pt x="57548" y="62976"/>
                  </a:cubicBezTo>
                  <a:cubicBezTo>
                    <a:pt x="57548" y="74344"/>
                    <a:pt x="58258" y="85001"/>
                    <a:pt x="58258" y="95658"/>
                  </a:cubicBezTo>
                  <a:lnTo>
                    <a:pt x="60390" y="92816"/>
                  </a:lnTo>
                  <a:cubicBezTo>
                    <a:pt x="54706" y="94237"/>
                    <a:pt x="48311" y="96368"/>
                    <a:pt x="42628" y="98499"/>
                  </a:cubicBezTo>
                  <a:cubicBezTo>
                    <a:pt x="39786" y="99920"/>
                    <a:pt x="36944" y="101341"/>
                    <a:pt x="34102" y="104183"/>
                  </a:cubicBezTo>
                  <a:cubicBezTo>
                    <a:pt x="31971" y="107025"/>
                    <a:pt x="30550" y="109867"/>
                    <a:pt x="29129" y="112709"/>
                  </a:cubicBezTo>
                  <a:cubicBezTo>
                    <a:pt x="27708" y="119103"/>
                    <a:pt x="27708" y="125497"/>
                    <a:pt x="30550" y="131891"/>
                  </a:cubicBezTo>
                  <a:cubicBezTo>
                    <a:pt x="31260" y="134733"/>
                    <a:pt x="32682" y="137575"/>
                    <a:pt x="34102" y="140417"/>
                  </a:cubicBezTo>
                  <a:lnTo>
                    <a:pt x="36234" y="143969"/>
                  </a:lnTo>
                  <a:lnTo>
                    <a:pt x="36234" y="144679"/>
                  </a:lnTo>
                  <a:lnTo>
                    <a:pt x="36234" y="144679"/>
                  </a:lnTo>
                  <a:cubicBezTo>
                    <a:pt x="36234" y="144679"/>
                    <a:pt x="36234" y="144679"/>
                    <a:pt x="36234" y="145390"/>
                  </a:cubicBezTo>
                  <a:cubicBezTo>
                    <a:pt x="36234" y="146100"/>
                    <a:pt x="33392" y="148232"/>
                    <a:pt x="31260" y="148942"/>
                  </a:cubicBezTo>
                  <a:cubicBezTo>
                    <a:pt x="29129" y="149653"/>
                    <a:pt x="26287" y="151074"/>
                    <a:pt x="23445" y="151784"/>
                  </a:cubicBezTo>
                  <a:cubicBezTo>
                    <a:pt x="20603" y="152495"/>
                    <a:pt x="17762" y="153205"/>
                    <a:pt x="14920" y="154626"/>
                  </a:cubicBezTo>
                  <a:cubicBezTo>
                    <a:pt x="11368" y="155336"/>
                    <a:pt x="8526" y="157468"/>
                    <a:pt x="6394" y="160310"/>
                  </a:cubicBezTo>
                  <a:cubicBezTo>
                    <a:pt x="4973" y="163862"/>
                    <a:pt x="4973" y="167414"/>
                    <a:pt x="6394" y="170256"/>
                  </a:cubicBezTo>
                  <a:cubicBezTo>
                    <a:pt x="7105" y="173098"/>
                    <a:pt x="7815" y="175940"/>
                    <a:pt x="9236" y="178071"/>
                  </a:cubicBezTo>
                  <a:cubicBezTo>
                    <a:pt x="11368" y="183045"/>
                    <a:pt x="13499" y="188018"/>
                    <a:pt x="15630" y="192991"/>
                  </a:cubicBezTo>
                  <a:cubicBezTo>
                    <a:pt x="16341" y="195122"/>
                    <a:pt x="17051" y="197254"/>
                    <a:pt x="17051" y="199385"/>
                  </a:cubicBezTo>
                  <a:cubicBezTo>
                    <a:pt x="17051" y="202227"/>
                    <a:pt x="17762" y="205069"/>
                    <a:pt x="17762" y="207200"/>
                  </a:cubicBezTo>
                  <a:cubicBezTo>
                    <a:pt x="18472" y="212173"/>
                    <a:pt x="19183" y="217147"/>
                    <a:pt x="20603" y="222120"/>
                  </a:cubicBezTo>
                  <a:cubicBezTo>
                    <a:pt x="22735" y="232066"/>
                    <a:pt x="24867" y="241302"/>
                    <a:pt x="28419" y="250539"/>
                  </a:cubicBezTo>
                  <a:cubicBezTo>
                    <a:pt x="29840" y="255512"/>
                    <a:pt x="32682" y="259774"/>
                    <a:pt x="36234" y="264037"/>
                  </a:cubicBezTo>
                  <a:cubicBezTo>
                    <a:pt x="40496" y="266879"/>
                    <a:pt x="44759" y="269011"/>
                    <a:pt x="49733" y="269721"/>
                  </a:cubicBezTo>
                  <a:cubicBezTo>
                    <a:pt x="58258" y="272563"/>
                    <a:pt x="66783" y="274694"/>
                    <a:pt x="74599" y="276115"/>
                  </a:cubicBezTo>
                  <a:lnTo>
                    <a:pt x="73178" y="275405"/>
                  </a:lnTo>
                  <a:lnTo>
                    <a:pt x="136409" y="365634"/>
                  </a:lnTo>
                  <a:lnTo>
                    <a:pt x="154171" y="390500"/>
                  </a:lnTo>
                  <a:cubicBezTo>
                    <a:pt x="156302" y="393342"/>
                    <a:pt x="158433" y="396183"/>
                    <a:pt x="160565" y="399025"/>
                  </a:cubicBezTo>
                  <a:cubicBezTo>
                    <a:pt x="159143" y="396183"/>
                    <a:pt x="157013" y="392631"/>
                    <a:pt x="154881" y="389789"/>
                  </a:cubicBezTo>
                  <a:lnTo>
                    <a:pt x="137830" y="364923"/>
                  </a:lnTo>
                  <a:lnTo>
                    <a:pt x="75309" y="273273"/>
                  </a:lnTo>
                  <a:lnTo>
                    <a:pt x="75309" y="272563"/>
                  </a:lnTo>
                  <a:lnTo>
                    <a:pt x="74599" y="272563"/>
                  </a:lnTo>
                  <a:cubicBezTo>
                    <a:pt x="66783" y="270431"/>
                    <a:pt x="58258" y="268300"/>
                    <a:pt x="49733" y="265458"/>
                  </a:cubicBezTo>
                  <a:cubicBezTo>
                    <a:pt x="45469" y="264748"/>
                    <a:pt x="41917" y="262616"/>
                    <a:pt x="38365" y="260485"/>
                  </a:cubicBezTo>
                  <a:cubicBezTo>
                    <a:pt x="35524" y="256933"/>
                    <a:pt x="33392" y="253380"/>
                    <a:pt x="32682" y="249118"/>
                  </a:cubicBezTo>
                  <a:cubicBezTo>
                    <a:pt x="29840" y="239882"/>
                    <a:pt x="26998" y="230646"/>
                    <a:pt x="24867" y="221410"/>
                  </a:cubicBezTo>
                  <a:cubicBezTo>
                    <a:pt x="24155" y="216436"/>
                    <a:pt x="22735" y="211463"/>
                    <a:pt x="22025" y="206490"/>
                  </a:cubicBezTo>
                  <a:cubicBezTo>
                    <a:pt x="22025" y="203648"/>
                    <a:pt x="21314" y="201517"/>
                    <a:pt x="21314" y="199385"/>
                  </a:cubicBezTo>
                  <a:cubicBezTo>
                    <a:pt x="21314" y="196543"/>
                    <a:pt x="20603" y="193702"/>
                    <a:pt x="19893" y="190860"/>
                  </a:cubicBezTo>
                  <a:cubicBezTo>
                    <a:pt x="17762" y="185886"/>
                    <a:pt x="15630" y="180913"/>
                    <a:pt x="13499" y="175940"/>
                  </a:cubicBezTo>
                  <a:cubicBezTo>
                    <a:pt x="12788" y="173809"/>
                    <a:pt x="11368" y="170967"/>
                    <a:pt x="10657" y="168835"/>
                  </a:cubicBezTo>
                  <a:cubicBezTo>
                    <a:pt x="9946" y="166704"/>
                    <a:pt x="9946" y="164572"/>
                    <a:pt x="10657" y="163152"/>
                  </a:cubicBezTo>
                  <a:cubicBezTo>
                    <a:pt x="12078" y="161731"/>
                    <a:pt x="14210" y="160310"/>
                    <a:pt x="15630" y="159599"/>
                  </a:cubicBezTo>
                  <a:lnTo>
                    <a:pt x="23445" y="156757"/>
                  </a:lnTo>
                  <a:cubicBezTo>
                    <a:pt x="26287" y="156047"/>
                    <a:pt x="29129" y="155336"/>
                    <a:pt x="31971" y="153916"/>
                  </a:cubicBezTo>
                  <a:cubicBezTo>
                    <a:pt x="35524" y="153205"/>
                    <a:pt x="38365" y="150363"/>
                    <a:pt x="39786" y="147521"/>
                  </a:cubicBezTo>
                  <a:cubicBezTo>
                    <a:pt x="40496" y="146811"/>
                    <a:pt x="40496" y="145390"/>
                    <a:pt x="40496" y="143969"/>
                  </a:cubicBezTo>
                  <a:cubicBezTo>
                    <a:pt x="40496" y="143259"/>
                    <a:pt x="40496" y="142548"/>
                    <a:pt x="39786" y="141838"/>
                  </a:cubicBezTo>
                  <a:lnTo>
                    <a:pt x="39786" y="140417"/>
                  </a:lnTo>
                  <a:lnTo>
                    <a:pt x="37654" y="136864"/>
                  </a:lnTo>
                  <a:cubicBezTo>
                    <a:pt x="36234" y="134733"/>
                    <a:pt x="34812" y="131891"/>
                    <a:pt x="34102" y="129760"/>
                  </a:cubicBezTo>
                  <a:cubicBezTo>
                    <a:pt x="31971" y="124787"/>
                    <a:pt x="31260" y="119813"/>
                    <a:pt x="32682" y="114840"/>
                  </a:cubicBezTo>
                  <a:cubicBezTo>
                    <a:pt x="33392" y="112709"/>
                    <a:pt x="34812" y="110577"/>
                    <a:pt x="36234" y="108446"/>
                  </a:cubicBezTo>
                  <a:cubicBezTo>
                    <a:pt x="38365" y="107025"/>
                    <a:pt x="40496" y="105604"/>
                    <a:pt x="42628" y="104183"/>
                  </a:cubicBezTo>
                  <a:cubicBezTo>
                    <a:pt x="47601" y="102052"/>
                    <a:pt x="53285" y="99920"/>
                    <a:pt x="58968" y="98499"/>
                  </a:cubicBezTo>
                  <a:lnTo>
                    <a:pt x="61100" y="97789"/>
                  </a:lnTo>
                  <a:lnTo>
                    <a:pt x="61100" y="95658"/>
                  </a:lnTo>
                  <a:cubicBezTo>
                    <a:pt x="61100" y="85001"/>
                    <a:pt x="60390" y="73633"/>
                    <a:pt x="60390" y="62976"/>
                  </a:cubicBezTo>
                  <a:cubicBezTo>
                    <a:pt x="60390" y="58003"/>
                    <a:pt x="60390" y="53030"/>
                    <a:pt x="60390" y="48767"/>
                  </a:cubicBezTo>
                  <a:lnTo>
                    <a:pt x="60390" y="50188"/>
                  </a:lnTo>
                  <a:cubicBezTo>
                    <a:pt x="66073" y="37400"/>
                    <a:pt x="73888" y="26032"/>
                    <a:pt x="84545" y="16796"/>
                  </a:cubicBezTo>
                  <a:cubicBezTo>
                    <a:pt x="88808" y="12533"/>
                    <a:pt x="95202" y="11112"/>
                    <a:pt x="101596" y="12533"/>
                  </a:cubicBezTo>
                  <a:cubicBezTo>
                    <a:pt x="107280" y="15375"/>
                    <a:pt x="112963" y="18928"/>
                    <a:pt x="117937" y="23190"/>
                  </a:cubicBezTo>
                  <a:cubicBezTo>
                    <a:pt x="139961" y="40241"/>
                    <a:pt x="160565" y="55872"/>
                    <a:pt x="180457" y="71502"/>
                  </a:cubicBezTo>
                  <a:cubicBezTo>
                    <a:pt x="190404" y="79317"/>
                    <a:pt x="199640" y="87132"/>
                    <a:pt x="208876" y="94947"/>
                  </a:cubicBezTo>
                  <a:cubicBezTo>
                    <a:pt x="213139" y="97789"/>
                    <a:pt x="216692" y="102052"/>
                    <a:pt x="219533" y="107735"/>
                  </a:cubicBezTo>
                  <a:cubicBezTo>
                    <a:pt x="221665" y="112709"/>
                    <a:pt x="223085" y="118392"/>
                    <a:pt x="225217" y="123366"/>
                  </a:cubicBezTo>
                  <a:cubicBezTo>
                    <a:pt x="231611" y="144679"/>
                    <a:pt x="238006" y="164572"/>
                    <a:pt x="242268" y="183045"/>
                  </a:cubicBezTo>
                  <a:cubicBezTo>
                    <a:pt x="251504" y="219278"/>
                    <a:pt x="259319" y="248407"/>
                    <a:pt x="265003" y="269721"/>
                  </a:cubicBezTo>
                  <a:cubicBezTo>
                    <a:pt x="267845" y="279667"/>
                    <a:pt x="269265" y="287483"/>
                    <a:pt x="271397" y="293166"/>
                  </a:cubicBezTo>
                  <a:cubicBezTo>
                    <a:pt x="273529" y="295298"/>
                    <a:pt x="274239" y="298140"/>
                    <a:pt x="274949" y="300981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8" name="Полилиния: фигура 177">
              <a:extLst>
                <a:ext uri="{FF2B5EF4-FFF2-40B4-BE49-F238E27FC236}">
                  <a16:creationId xmlns:a16="http://schemas.microsoft.com/office/drawing/2014/main" id="{800728DD-89A2-E8C6-6A77-26027F122366}"/>
                </a:ext>
              </a:extLst>
            </p:cNvPr>
            <p:cNvSpPr/>
            <p:nvPr/>
          </p:nvSpPr>
          <p:spPr>
            <a:xfrm>
              <a:off x="9869624" y="2162600"/>
              <a:ext cx="163406" cy="56837"/>
            </a:xfrm>
            <a:custGeom>
              <a:avLst/>
              <a:gdLst>
                <a:gd name="connsiteX0" fmla="*/ 5328 w 163406"/>
                <a:gd name="connsiteY0" fmla="*/ 8170 h 56837"/>
                <a:gd name="connsiteX1" fmla="*/ 30905 w 163406"/>
                <a:gd name="connsiteY1" fmla="*/ 10302 h 56837"/>
                <a:gd name="connsiteX2" fmla="*/ 57903 w 163406"/>
                <a:gd name="connsiteY2" fmla="*/ 16696 h 56837"/>
                <a:gd name="connsiteX3" fmla="*/ 92715 w 163406"/>
                <a:gd name="connsiteY3" fmla="*/ 16696 h 56837"/>
                <a:gd name="connsiteX4" fmla="*/ 148131 w 163406"/>
                <a:gd name="connsiteY4" fmla="*/ 34458 h 56837"/>
                <a:gd name="connsiteX5" fmla="*/ 161630 w 163406"/>
                <a:gd name="connsiteY5" fmla="*/ 55771 h 56837"/>
                <a:gd name="connsiteX6" fmla="*/ 151684 w 163406"/>
                <a:gd name="connsiteY6" fmla="*/ 31616 h 56837"/>
                <a:gd name="connsiteX7" fmla="*/ 128238 w 163406"/>
                <a:gd name="connsiteY7" fmla="*/ 15275 h 56837"/>
                <a:gd name="connsiteX8" fmla="*/ 93426 w 163406"/>
                <a:gd name="connsiteY8" fmla="*/ 11012 h 56837"/>
                <a:gd name="connsiteX9" fmla="*/ 60034 w 163406"/>
                <a:gd name="connsiteY9" fmla="*/ 11012 h 56837"/>
                <a:gd name="connsiteX10" fmla="*/ 32326 w 163406"/>
                <a:gd name="connsiteY10" fmla="*/ 6039 h 56837"/>
                <a:gd name="connsiteX11" fmla="*/ 5328 w 163406"/>
                <a:gd name="connsiteY11" fmla="*/ 8170 h 5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406" h="56837">
                  <a:moveTo>
                    <a:pt x="5328" y="8170"/>
                  </a:moveTo>
                  <a:cubicBezTo>
                    <a:pt x="5328" y="9591"/>
                    <a:pt x="15275" y="8170"/>
                    <a:pt x="30905" y="10302"/>
                  </a:cubicBezTo>
                  <a:cubicBezTo>
                    <a:pt x="40141" y="11723"/>
                    <a:pt x="49377" y="13854"/>
                    <a:pt x="57903" y="16696"/>
                  </a:cubicBezTo>
                  <a:cubicBezTo>
                    <a:pt x="69270" y="18117"/>
                    <a:pt x="81348" y="18117"/>
                    <a:pt x="92715" y="16696"/>
                  </a:cubicBezTo>
                  <a:cubicBezTo>
                    <a:pt x="112608" y="13854"/>
                    <a:pt x="133212" y="20248"/>
                    <a:pt x="148131" y="34458"/>
                  </a:cubicBezTo>
                  <a:cubicBezTo>
                    <a:pt x="153815" y="40852"/>
                    <a:pt x="158078" y="47956"/>
                    <a:pt x="161630" y="55771"/>
                  </a:cubicBezTo>
                  <a:cubicBezTo>
                    <a:pt x="161630" y="46535"/>
                    <a:pt x="158078" y="38010"/>
                    <a:pt x="151684" y="31616"/>
                  </a:cubicBezTo>
                  <a:cubicBezTo>
                    <a:pt x="145289" y="24511"/>
                    <a:pt x="137474" y="18827"/>
                    <a:pt x="128238" y="15275"/>
                  </a:cubicBezTo>
                  <a:cubicBezTo>
                    <a:pt x="116871" y="11012"/>
                    <a:pt x="104793" y="9591"/>
                    <a:pt x="93426" y="11012"/>
                  </a:cubicBezTo>
                  <a:cubicBezTo>
                    <a:pt x="82058" y="12433"/>
                    <a:pt x="71401" y="12433"/>
                    <a:pt x="60034" y="11012"/>
                  </a:cubicBezTo>
                  <a:cubicBezTo>
                    <a:pt x="50798" y="8170"/>
                    <a:pt x="41562" y="6749"/>
                    <a:pt x="32326" y="6039"/>
                  </a:cubicBezTo>
                  <a:cubicBezTo>
                    <a:pt x="22380" y="4618"/>
                    <a:pt x="13854" y="5328"/>
                    <a:pt x="5328" y="8170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9" name="Полилиния: фигура 178">
              <a:extLst>
                <a:ext uri="{FF2B5EF4-FFF2-40B4-BE49-F238E27FC236}">
                  <a16:creationId xmlns:a16="http://schemas.microsoft.com/office/drawing/2014/main" id="{584B8BE3-E6CC-F7D1-9251-839888B69C16}"/>
                </a:ext>
              </a:extLst>
            </p:cNvPr>
            <p:cNvSpPr/>
            <p:nvPr/>
          </p:nvSpPr>
          <p:spPr>
            <a:xfrm>
              <a:off x="9902384" y="2136246"/>
              <a:ext cx="14209" cy="35523"/>
            </a:xfrm>
            <a:custGeom>
              <a:avLst/>
              <a:gdLst>
                <a:gd name="connsiteX0" fmla="*/ 7381 w 14209"/>
                <a:gd name="connsiteY0" fmla="*/ 31683 h 35523"/>
                <a:gd name="connsiteX1" fmla="*/ 12354 w 14209"/>
                <a:gd name="connsiteY1" fmla="*/ 18184 h 35523"/>
                <a:gd name="connsiteX2" fmla="*/ 5960 w 14209"/>
                <a:gd name="connsiteY2" fmla="*/ 5396 h 35523"/>
                <a:gd name="connsiteX3" fmla="*/ 5960 w 14209"/>
                <a:gd name="connsiteY3" fmla="*/ 18184 h 35523"/>
                <a:gd name="connsiteX4" fmla="*/ 7381 w 14209"/>
                <a:gd name="connsiteY4" fmla="*/ 31683 h 3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9" h="35523">
                  <a:moveTo>
                    <a:pt x="7381" y="31683"/>
                  </a:moveTo>
                  <a:cubicBezTo>
                    <a:pt x="8802" y="32393"/>
                    <a:pt x="13064" y="26710"/>
                    <a:pt x="12354" y="18184"/>
                  </a:cubicBezTo>
                  <a:cubicBezTo>
                    <a:pt x="11644" y="9658"/>
                    <a:pt x="7381" y="4685"/>
                    <a:pt x="5960" y="5396"/>
                  </a:cubicBezTo>
                  <a:cubicBezTo>
                    <a:pt x="4539" y="6106"/>
                    <a:pt x="5960" y="11790"/>
                    <a:pt x="5960" y="18184"/>
                  </a:cubicBezTo>
                  <a:cubicBezTo>
                    <a:pt x="5960" y="24578"/>
                    <a:pt x="5960" y="30972"/>
                    <a:pt x="7381" y="31683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0" name="Полилиния: фигура 179">
              <a:extLst>
                <a:ext uri="{FF2B5EF4-FFF2-40B4-BE49-F238E27FC236}">
                  <a16:creationId xmlns:a16="http://schemas.microsoft.com/office/drawing/2014/main" id="{E6087043-15AE-A7A6-51B2-9DC8F91E987B}"/>
                </a:ext>
              </a:extLst>
            </p:cNvPr>
            <p:cNvSpPr/>
            <p:nvPr/>
          </p:nvSpPr>
          <p:spPr>
            <a:xfrm>
              <a:off x="9846178" y="2199697"/>
              <a:ext cx="134988" cy="42628"/>
            </a:xfrm>
            <a:custGeom>
              <a:avLst/>
              <a:gdLst>
                <a:gd name="connsiteX0" fmla="*/ 5328 w 134987"/>
                <a:gd name="connsiteY0" fmla="*/ 20806 h 42627"/>
                <a:gd name="connsiteX1" fmla="*/ 79927 w 134987"/>
                <a:gd name="connsiteY1" fmla="*/ 15122 h 42627"/>
                <a:gd name="connsiteX2" fmla="*/ 106925 w 134987"/>
                <a:gd name="connsiteY2" fmla="*/ 11570 h 42627"/>
                <a:gd name="connsiteX3" fmla="*/ 124687 w 134987"/>
                <a:gd name="connsiteY3" fmla="*/ 22937 h 42627"/>
                <a:gd name="connsiteX4" fmla="*/ 134633 w 134987"/>
                <a:gd name="connsiteY4" fmla="*/ 42119 h 42627"/>
                <a:gd name="connsiteX5" fmla="*/ 128239 w 134987"/>
                <a:gd name="connsiteY5" fmla="*/ 20806 h 42627"/>
                <a:gd name="connsiteX6" fmla="*/ 108346 w 134987"/>
                <a:gd name="connsiteY6" fmla="*/ 5886 h 42627"/>
                <a:gd name="connsiteX7" fmla="*/ 78507 w 134987"/>
                <a:gd name="connsiteY7" fmla="*/ 8728 h 42627"/>
                <a:gd name="connsiteX8" fmla="*/ 5328 w 134987"/>
                <a:gd name="connsiteY8" fmla="*/ 20806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987" h="42627">
                  <a:moveTo>
                    <a:pt x="5328" y="20806"/>
                  </a:moveTo>
                  <a:cubicBezTo>
                    <a:pt x="30195" y="22937"/>
                    <a:pt x="55771" y="21516"/>
                    <a:pt x="79927" y="15122"/>
                  </a:cubicBezTo>
                  <a:cubicBezTo>
                    <a:pt x="88453" y="12280"/>
                    <a:pt x="97689" y="10859"/>
                    <a:pt x="106925" y="11570"/>
                  </a:cubicBezTo>
                  <a:cubicBezTo>
                    <a:pt x="114030" y="12991"/>
                    <a:pt x="120424" y="17253"/>
                    <a:pt x="124687" y="22937"/>
                  </a:cubicBezTo>
                  <a:cubicBezTo>
                    <a:pt x="128239" y="29331"/>
                    <a:pt x="131791" y="35725"/>
                    <a:pt x="134633" y="42119"/>
                  </a:cubicBezTo>
                  <a:cubicBezTo>
                    <a:pt x="135344" y="34304"/>
                    <a:pt x="132502" y="27200"/>
                    <a:pt x="128239" y="20806"/>
                  </a:cubicBezTo>
                  <a:cubicBezTo>
                    <a:pt x="123976" y="13701"/>
                    <a:pt x="116161" y="8017"/>
                    <a:pt x="108346" y="5886"/>
                  </a:cubicBezTo>
                  <a:cubicBezTo>
                    <a:pt x="98399" y="4465"/>
                    <a:pt x="88453" y="5886"/>
                    <a:pt x="78507" y="8728"/>
                  </a:cubicBezTo>
                  <a:cubicBezTo>
                    <a:pt x="38721" y="17253"/>
                    <a:pt x="5328" y="18674"/>
                    <a:pt x="5328" y="20806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1" name="Полилиния: фигура 180">
              <a:extLst>
                <a:ext uri="{FF2B5EF4-FFF2-40B4-BE49-F238E27FC236}">
                  <a16:creationId xmlns:a16="http://schemas.microsoft.com/office/drawing/2014/main" id="{77024DFA-6318-8A44-46F3-D746201112F9}"/>
                </a:ext>
              </a:extLst>
            </p:cNvPr>
            <p:cNvSpPr/>
            <p:nvPr/>
          </p:nvSpPr>
          <p:spPr>
            <a:xfrm>
              <a:off x="9832679" y="2242616"/>
              <a:ext cx="113674" cy="35523"/>
            </a:xfrm>
            <a:custGeom>
              <a:avLst/>
              <a:gdLst>
                <a:gd name="connsiteX0" fmla="*/ 5328 w 113674"/>
                <a:gd name="connsiteY0" fmla="*/ 22646 h 35523"/>
                <a:gd name="connsiteX1" fmla="*/ 23801 w 113674"/>
                <a:gd name="connsiteY1" fmla="*/ 22646 h 35523"/>
                <a:gd name="connsiteX2" fmla="*/ 66429 w 113674"/>
                <a:gd name="connsiteY2" fmla="*/ 14120 h 35523"/>
                <a:gd name="connsiteX3" fmla="*/ 89163 w 113674"/>
                <a:gd name="connsiteY3" fmla="*/ 11989 h 35523"/>
                <a:gd name="connsiteX4" fmla="*/ 105504 w 113674"/>
                <a:gd name="connsiteY4" fmla="*/ 17673 h 35523"/>
                <a:gd name="connsiteX5" fmla="*/ 113319 w 113674"/>
                <a:gd name="connsiteY5" fmla="*/ 31882 h 35523"/>
                <a:gd name="connsiteX6" fmla="*/ 114030 w 113674"/>
                <a:gd name="connsiteY6" fmla="*/ 26909 h 35523"/>
                <a:gd name="connsiteX7" fmla="*/ 107635 w 113674"/>
                <a:gd name="connsiteY7" fmla="*/ 14120 h 35523"/>
                <a:gd name="connsiteX8" fmla="*/ 88453 w 113674"/>
                <a:gd name="connsiteY8" fmla="*/ 5595 h 35523"/>
                <a:gd name="connsiteX9" fmla="*/ 63587 w 113674"/>
                <a:gd name="connsiteY9" fmla="*/ 7726 h 35523"/>
                <a:gd name="connsiteX10" fmla="*/ 20959 w 113674"/>
                <a:gd name="connsiteY10" fmla="*/ 17673 h 35523"/>
                <a:gd name="connsiteX11" fmla="*/ 5328 w 113674"/>
                <a:gd name="connsiteY11" fmla="*/ 22646 h 3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674" h="35523">
                  <a:moveTo>
                    <a:pt x="5328" y="22646"/>
                  </a:moveTo>
                  <a:cubicBezTo>
                    <a:pt x="11013" y="24067"/>
                    <a:pt x="17407" y="24067"/>
                    <a:pt x="23801" y="22646"/>
                  </a:cubicBezTo>
                  <a:cubicBezTo>
                    <a:pt x="35168" y="21225"/>
                    <a:pt x="50088" y="17673"/>
                    <a:pt x="66429" y="14120"/>
                  </a:cubicBezTo>
                  <a:cubicBezTo>
                    <a:pt x="74244" y="12700"/>
                    <a:pt x="82059" y="11989"/>
                    <a:pt x="89163" y="11989"/>
                  </a:cubicBezTo>
                  <a:cubicBezTo>
                    <a:pt x="94847" y="11989"/>
                    <a:pt x="101241" y="14120"/>
                    <a:pt x="105504" y="17673"/>
                  </a:cubicBezTo>
                  <a:cubicBezTo>
                    <a:pt x="109767" y="21225"/>
                    <a:pt x="112609" y="26198"/>
                    <a:pt x="113319" y="31882"/>
                  </a:cubicBezTo>
                  <a:cubicBezTo>
                    <a:pt x="113319" y="31882"/>
                    <a:pt x="114740" y="30461"/>
                    <a:pt x="114030" y="26909"/>
                  </a:cubicBezTo>
                  <a:cubicBezTo>
                    <a:pt x="113319" y="21936"/>
                    <a:pt x="111188" y="17673"/>
                    <a:pt x="107635" y="14120"/>
                  </a:cubicBezTo>
                  <a:cubicBezTo>
                    <a:pt x="102662" y="9147"/>
                    <a:pt x="95558" y="6305"/>
                    <a:pt x="88453" y="5595"/>
                  </a:cubicBezTo>
                  <a:cubicBezTo>
                    <a:pt x="79927" y="4884"/>
                    <a:pt x="71402" y="5595"/>
                    <a:pt x="63587" y="7726"/>
                  </a:cubicBezTo>
                  <a:cubicBezTo>
                    <a:pt x="46536" y="11279"/>
                    <a:pt x="32326" y="15541"/>
                    <a:pt x="20959" y="17673"/>
                  </a:cubicBezTo>
                  <a:cubicBezTo>
                    <a:pt x="17407" y="19094"/>
                    <a:pt x="11013" y="20515"/>
                    <a:pt x="5328" y="22646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2" name="Полилиния: фигура 181">
              <a:extLst>
                <a:ext uri="{FF2B5EF4-FFF2-40B4-BE49-F238E27FC236}">
                  <a16:creationId xmlns:a16="http://schemas.microsoft.com/office/drawing/2014/main" id="{44AA5E91-C6A7-569D-ABFD-8A8ABA59DA16}"/>
                </a:ext>
              </a:extLst>
            </p:cNvPr>
            <p:cNvSpPr/>
            <p:nvPr/>
          </p:nvSpPr>
          <p:spPr>
            <a:xfrm>
              <a:off x="9862366" y="2295456"/>
              <a:ext cx="35523" cy="56837"/>
            </a:xfrm>
            <a:custGeom>
              <a:avLst/>
              <a:gdLst>
                <a:gd name="connsiteX0" fmla="*/ 5482 w 35523"/>
                <a:gd name="connsiteY0" fmla="*/ 5328 h 56837"/>
                <a:gd name="connsiteX1" fmla="*/ 28216 w 35523"/>
                <a:gd name="connsiteY1" fmla="*/ 15275 h 56837"/>
                <a:gd name="connsiteX2" fmla="*/ 25374 w 35523"/>
                <a:gd name="connsiteY2" fmla="*/ 12433 h 56837"/>
                <a:gd name="connsiteX3" fmla="*/ 26085 w 35523"/>
                <a:gd name="connsiteY3" fmla="*/ 20248 h 56837"/>
                <a:gd name="connsiteX4" fmla="*/ 33190 w 35523"/>
                <a:gd name="connsiteY4" fmla="*/ 51509 h 56837"/>
                <a:gd name="connsiteX5" fmla="*/ 32479 w 35523"/>
                <a:gd name="connsiteY5" fmla="*/ 19538 h 56837"/>
                <a:gd name="connsiteX6" fmla="*/ 31058 w 35523"/>
                <a:gd name="connsiteY6" fmla="*/ 11723 h 56837"/>
                <a:gd name="connsiteX7" fmla="*/ 31058 w 35523"/>
                <a:gd name="connsiteY7" fmla="*/ 8881 h 56837"/>
                <a:gd name="connsiteX8" fmla="*/ 28216 w 35523"/>
                <a:gd name="connsiteY8" fmla="*/ 8881 h 56837"/>
                <a:gd name="connsiteX9" fmla="*/ 5482 w 35523"/>
                <a:gd name="connsiteY9" fmla="*/ 5328 h 5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23" h="56837">
                  <a:moveTo>
                    <a:pt x="5482" y="5328"/>
                  </a:moveTo>
                  <a:cubicBezTo>
                    <a:pt x="4060" y="6039"/>
                    <a:pt x="12586" y="15275"/>
                    <a:pt x="28216" y="15275"/>
                  </a:cubicBezTo>
                  <a:lnTo>
                    <a:pt x="25374" y="12433"/>
                  </a:lnTo>
                  <a:cubicBezTo>
                    <a:pt x="25374" y="15275"/>
                    <a:pt x="26085" y="17406"/>
                    <a:pt x="26085" y="20248"/>
                  </a:cubicBezTo>
                  <a:cubicBezTo>
                    <a:pt x="26085" y="30905"/>
                    <a:pt x="28927" y="41562"/>
                    <a:pt x="33190" y="51509"/>
                  </a:cubicBezTo>
                  <a:cubicBezTo>
                    <a:pt x="34611" y="40852"/>
                    <a:pt x="34611" y="30195"/>
                    <a:pt x="32479" y="19538"/>
                  </a:cubicBezTo>
                  <a:lnTo>
                    <a:pt x="31058" y="11723"/>
                  </a:lnTo>
                  <a:lnTo>
                    <a:pt x="31058" y="8881"/>
                  </a:lnTo>
                  <a:lnTo>
                    <a:pt x="28216" y="8881"/>
                  </a:lnTo>
                  <a:cubicBezTo>
                    <a:pt x="20401" y="8881"/>
                    <a:pt x="12586" y="7460"/>
                    <a:pt x="5482" y="5328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3" name="Полилиния: фигура 182">
              <a:extLst>
                <a:ext uri="{FF2B5EF4-FFF2-40B4-BE49-F238E27FC236}">
                  <a16:creationId xmlns:a16="http://schemas.microsoft.com/office/drawing/2014/main" id="{05F8314B-419B-B741-017D-7152677C0CF6}"/>
                </a:ext>
              </a:extLst>
            </p:cNvPr>
            <p:cNvSpPr/>
            <p:nvPr/>
          </p:nvSpPr>
          <p:spPr>
            <a:xfrm>
              <a:off x="10285245" y="2265617"/>
              <a:ext cx="362336" cy="596789"/>
            </a:xfrm>
            <a:custGeom>
              <a:avLst/>
              <a:gdLst>
                <a:gd name="connsiteX0" fmla="*/ 196443 w 362336"/>
                <a:gd name="connsiteY0" fmla="*/ 5328 h 596788"/>
                <a:gd name="connsiteX1" fmla="*/ 363402 w 362336"/>
                <a:gd name="connsiteY1" fmla="*/ 266779 h 596788"/>
                <a:gd name="connsiteX2" fmla="*/ 312958 w 362336"/>
                <a:gd name="connsiteY2" fmla="*/ 597144 h 596788"/>
                <a:gd name="connsiteX3" fmla="*/ 5328 w 362336"/>
                <a:gd name="connsiteY3" fmla="*/ 429475 h 596788"/>
                <a:gd name="connsiteX4" fmla="*/ 73533 w 362336"/>
                <a:gd name="connsiteY4" fmla="*/ 256832 h 596788"/>
                <a:gd name="connsiteX5" fmla="*/ 196443 w 362336"/>
                <a:gd name="connsiteY5" fmla="*/ 5328 h 59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336" h="596788">
                  <a:moveTo>
                    <a:pt x="196443" y="5328"/>
                  </a:moveTo>
                  <a:cubicBezTo>
                    <a:pt x="196443" y="5328"/>
                    <a:pt x="363402" y="45825"/>
                    <a:pt x="363402" y="266779"/>
                  </a:cubicBezTo>
                  <a:cubicBezTo>
                    <a:pt x="363402" y="487733"/>
                    <a:pt x="312958" y="597144"/>
                    <a:pt x="312958" y="597144"/>
                  </a:cubicBezTo>
                  <a:lnTo>
                    <a:pt x="5328" y="429475"/>
                  </a:lnTo>
                  <a:lnTo>
                    <a:pt x="73533" y="256832"/>
                  </a:lnTo>
                  <a:lnTo>
                    <a:pt x="196443" y="5328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4" name="Полилиния: фигура 183">
              <a:extLst>
                <a:ext uri="{FF2B5EF4-FFF2-40B4-BE49-F238E27FC236}">
                  <a16:creationId xmlns:a16="http://schemas.microsoft.com/office/drawing/2014/main" id="{57CB7280-CCA3-B3DB-3201-C83EF03EE8EE}"/>
                </a:ext>
              </a:extLst>
            </p:cNvPr>
            <p:cNvSpPr/>
            <p:nvPr/>
          </p:nvSpPr>
          <p:spPr>
            <a:xfrm>
              <a:off x="10280271" y="2311087"/>
              <a:ext cx="319708" cy="554161"/>
            </a:xfrm>
            <a:custGeom>
              <a:avLst/>
              <a:gdLst>
                <a:gd name="connsiteX0" fmla="*/ 317222 w 319708"/>
                <a:gd name="connsiteY0" fmla="*/ 552385 h 554161"/>
                <a:gd name="connsiteX1" fmla="*/ 310828 w 319708"/>
                <a:gd name="connsiteY1" fmla="*/ 549543 h 554161"/>
                <a:gd name="connsiteX2" fmla="*/ 293066 w 319708"/>
                <a:gd name="connsiteY2" fmla="*/ 540307 h 554161"/>
                <a:gd name="connsiteX3" fmla="*/ 227704 w 319708"/>
                <a:gd name="connsiteY3" fmla="*/ 505494 h 554161"/>
                <a:gd name="connsiteX4" fmla="*/ 8170 w 319708"/>
                <a:gd name="connsiteY4" fmla="*/ 387558 h 554161"/>
                <a:gd name="connsiteX5" fmla="*/ 5328 w 319708"/>
                <a:gd name="connsiteY5" fmla="*/ 386137 h 554161"/>
                <a:gd name="connsiteX6" fmla="*/ 6040 w 319708"/>
                <a:gd name="connsiteY6" fmla="*/ 383295 h 554161"/>
                <a:gd name="connsiteX7" fmla="*/ 22380 w 319708"/>
                <a:gd name="connsiteY7" fmla="*/ 339957 h 554161"/>
                <a:gd name="connsiteX8" fmla="*/ 77796 w 319708"/>
                <a:gd name="connsiteY8" fmla="*/ 195733 h 554161"/>
                <a:gd name="connsiteX9" fmla="*/ 101952 w 319708"/>
                <a:gd name="connsiteY9" fmla="*/ 133212 h 554161"/>
                <a:gd name="connsiteX10" fmla="*/ 126818 w 319708"/>
                <a:gd name="connsiteY10" fmla="*/ 79217 h 554161"/>
                <a:gd name="connsiteX11" fmla="*/ 182234 w 319708"/>
                <a:gd name="connsiteY11" fmla="*/ 14565 h 554161"/>
                <a:gd name="connsiteX12" fmla="*/ 204258 w 319708"/>
                <a:gd name="connsiteY12" fmla="*/ 6039 h 554161"/>
                <a:gd name="connsiteX13" fmla="*/ 209942 w 319708"/>
                <a:gd name="connsiteY13" fmla="*/ 5328 h 554161"/>
                <a:gd name="connsiteX14" fmla="*/ 212074 w 319708"/>
                <a:gd name="connsiteY14" fmla="*/ 5328 h 554161"/>
                <a:gd name="connsiteX15" fmla="*/ 183655 w 319708"/>
                <a:gd name="connsiteY15" fmla="*/ 16696 h 554161"/>
                <a:gd name="connsiteX16" fmla="*/ 131081 w 319708"/>
                <a:gd name="connsiteY16" fmla="*/ 81348 h 554161"/>
                <a:gd name="connsiteX17" fmla="*/ 107635 w 319708"/>
                <a:gd name="connsiteY17" fmla="*/ 134633 h 554161"/>
                <a:gd name="connsiteX18" fmla="*/ 83479 w 319708"/>
                <a:gd name="connsiteY18" fmla="*/ 197864 h 554161"/>
                <a:gd name="connsiteX19" fmla="*/ 27354 w 319708"/>
                <a:gd name="connsiteY19" fmla="*/ 342088 h 554161"/>
                <a:gd name="connsiteX20" fmla="*/ 11013 w 319708"/>
                <a:gd name="connsiteY20" fmla="*/ 385426 h 554161"/>
                <a:gd name="connsiteX21" fmla="*/ 9592 w 319708"/>
                <a:gd name="connsiteY21" fmla="*/ 381874 h 554161"/>
                <a:gd name="connsiteX22" fmla="*/ 227704 w 319708"/>
                <a:gd name="connsiteY22" fmla="*/ 501942 h 554161"/>
                <a:gd name="connsiteX23" fmla="*/ 292356 w 319708"/>
                <a:gd name="connsiteY23" fmla="*/ 538176 h 554161"/>
                <a:gd name="connsiteX24" fmla="*/ 309407 w 319708"/>
                <a:gd name="connsiteY24" fmla="*/ 548122 h 554161"/>
                <a:gd name="connsiteX25" fmla="*/ 317222 w 319708"/>
                <a:gd name="connsiteY25" fmla="*/ 552385 h 55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9708" h="554161">
                  <a:moveTo>
                    <a:pt x="317222" y="552385"/>
                  </a:moveTo>
                  <a:cubicBezTo>
                    <a:pt x="315091" y="551674"/>
                    <a:pt x="312959" y="550964"/>
                    <a:pt x="310828" y="549543"/>
                  </a:cubicBezTo>
                  <a:cubicBezTo>
                    <a:pt x="305855" y="547412"/>
                    <a:pt x="300171" y="543860"/>
                    <a:pt x="293066" y="540307"/>
                  </a:cubicBezTo>
                  <a:lnTo>
                    <a:pt x="227704" y="505494"/>
                  </a:lnTo>
                  <a:lnTo>
                    <a:pt x="8170" y="387558"/>
                  </a:lnTo>
                  <a:lnTo>
                    <a:pt x="5328" y="386137"/>
                  </a:lnTo>
                  <a:lnTo>
                    <a:pt x="6040" y="383295"/>
                  </a:lnTo>
                  <a:cubicBezTo>
                    <a:pt x="11723" y="369796"/>
                    <a:pt x="16697" y="354876"/>
                    <a:pt x="22380" y="339957"/>
                  </a:cubicBezTo>
                  <a:lnTo>
                    <a:pt x="77796" y="195733"/>
                  </a:lnTo>
                  <a:lnTo>
                    <a:pt x="101952" y="133212"/>
                  </a:lnTo>
                  <a:cubicBezTo>
                    <a:pt x="109057" y="114740"/>
                    <a:pt x="116872" y="96978"/>
                    <a:pt x="126818" y="79217"/>
                  </a:cubicBezTo>
                  <a:cubicBezTo>
                    <a:pt x="139606" y="53640"/>
                    <a:pt x="158789" y="30905"/>
                    <a:pt x="182234" y="14565"/>
                  </a:cubicBezTo>
                  <a:cubicBezTo>
                    <a:pt x="188628" y="10302"/>
                    <a:pt x="196443" y="7460"/>
                    <a:pt x="204258" y="6039"/>
                  </a:cubicBezTo>
                  <a:lnTo>
                    <a:pt x="209942" y="5328"/>
                  </a:lnTo>
                  <a:lnTo>
                    <a:pt x="212074" y="5328"/>
                  </a:lnTo>
                  <a:cubicBezTo>
                    <a:pt x="202127" y="7460"/>
                    <a:pt x="192181" y="11012"/>
                    <a:pt x="183655" y="16696"/>
                  </a:cubicBezTo>
                  <a:cubicBezTo>
                    <a:pt x="160920" y="33747"/>
                    <a:pt x="143158" y="55771"/>
                    <a:pt x="131081" y="81348"/>
                  </a:cubicBezTo>
                  <a:cubicBezTo>
                    <a:pt x="121845" y="98399"/>
                    <a:pt x="114030" y="116161"/>
                    <a:pt x="107635" y="134633"/>
                  </a:cubicBezTo>
                  <a:lnTo>
                    <a:pt x="83479" y="197864"/>
                  </a:lnTo>
                  <a:lnTo>
                    <a:pt x="27354" y="342088"/>
                  </a:lnTo>
                  <a:lnTo>
                    <a:pt x="11013" y="385426"/>
                  </a:lnTo>
                  <a:lnTo>
                    <a:pt x="9592" y="381874"/>
                  </a:lnTo>
                  <a:lnTo>
                    <a:pt x="227704" y="501942"/>
                  </a:lnTo>
                  <a:lnTo>
                    <a:pt x="292356" y="538176"/>
                  </a:lnTo>
                  <a:lnTo>
                    <a:pt x="309407" y="548122"/>
                  </a:lnTo>
                  <a:cubicBezTo>
                    <a:pt x="313670" y="549543"/>
                    <a:pt x="315801" y="550964"/>
                    <a:pt x="317222" y="55238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5" name="Полилиния: фигура 184">
              <a:extLst>
                <a:ext uri="{FF2B5EF4-FFF2-40B4-BE49-F238E27FC236}">
                  <a16:creationId xmlns:a16="http://schemas.microsoft.com/office/drawing/2014/main" id="{F505E822-C8FA-4DA0-0660-28A19BDE7ED4}"/>
                </a:ext>
              </a:extLst>
            </p:cNvPr>
            <p:cNvSpPr/>
            <p:nvPr/>
          </p:nvSpPr>
          <p:spPr>
            <a:xfrm>
              <a:off x="6223528" y="5378866"/>
              <a:ext cx="447592" cy="632312"/>
            </a:xfrm>
            <a:custGeom>
              <a:avLst/>
              <a:gdLst>
                <a:gd name="connsiteX0" fmla="*/ 294487 w 447591"/>
                <a:gd name="connsiteY0" fmla="*/ 5328 h 632312"/>
                <a:gd name="connsiteX1" fmla="*/ 5328 w 447591"/>
                <a:gd name="connsiteY1" fmla="*/ 269621 h 632312"/>
                <a:gd name="connsiteX2" fmla="*/ 332141 w 447591"/>
                <a:gd name="connsiteY2" fmla="*/ 631246 h 632312"/>
                <a:gd name="connsiteX3" fmla="*/ 264647 w 447591"/>
                <a:gd name="connsiteY3" fmla="*/ 348482 h 632312"/>
                <a:gd name="connsiteX4" fmla="*/ 445105 w 447591"/>
                <a:gd name="connsiteY4" fmla="*/ 173708 h 632312"/>
                <a:gd name="connsiteX5" fmla="*/ 294487 w 447591"/>
                <a:gd name="connsiteY5" fmla="*/ 5328 h 63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591" h="632312">
                  <a:moveTo>
                    <a:pt x="294487" y="5328"/>
                  </a:moveTo>
                  <a:lnTo>
                    <a:pt x="5328" y="269621"/>
                  </a:lnTo>
                  <a:lnTo>
                    <a:pt x="332141" y="631246"/>
                  </a:lnTo>
                  <a:cubicBezTo>
                    <a:pt x="364823" y="597854"/>
                    <a:pt x="264647" y="348482"/>
                    <a:pt x="264647" y="348482"/>
                  </a:cubicBezTo>
                  <a:lnTo>
                    <a:pt x="445105" y="173708"/>
                  </a:lnTo>
                  <a:lnTo>
                    <a:pt x="294487" y="5328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6" name="Полилиния: фигура 185">
              <a:extLst>
                <a:ext uri="{FF2B5EF4-FFF2-40B4-BE49-F238E27FC236}">
                  <a16:creationId xmlns:a16="http://schemas.microsoft.com/office/drawing/2014/main" id="{2A006544-21C2-FA14-9108-582D7B13720B}"/>
                </a:ext>
              </a:extLst>
            </p:cNvPr>
            <p:cNvSpPr/>
            <p:nvPr/>
          </p:nvSpPr>
          <p:spPr>
            <a:xfrm>
              <a:off x="6368132" y="5592881"/>
              <a:ext cx="42628" cy="42628"/>
            </a:xfrm>
            <a:custGeom>
              <a:avLst/>
              <a:gdLst>
                <a:gd name="connsiteX0" fmla="*/ 34788 w 42627"/>
                <a:gd name="connsiteY0" fmla="*/ 8004 h 42627"/>
                <a:gd name="connsiteX1" fmla="*/ 8501 w 42627"/>
                <a:gd name="connsiteY1" fmla="*/ 12977 h 42627"/>
                <a:gd name="connsiteX2" fmla="*/ 13474 w 42627"/>
                <a:gd name="connsiteY2" fmla="*/ 38554 h 42627"/>
                <a:gd name="connsiteX3" fmla="*/ 41182 w 42627"/>
                <a:gd name="connsiteY3" fmla="*/ 32870 h 42627"/>
                <a:gd name="connsiteX4" fmla="*/ 33367 w 42627"/>
                <a:gd name="connsiteY4" fmla="*/ 6583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27" h="42627">
                  <a:moveTo>
                    <a:pt x="34788" y="8004"/>
                  </a:moveTo>
                  <a:cubicBezTo>
                    <a:pt x="26262" y="3031"/>
                    <a:pt x="14895" y="5162"/>
                    <a:pt x="8501" y="12977"/>
                  </a:cubicBezTo>
                  <a:cubicBezTo>
                    <a:pt x="2817" y="21502"/>
                    <a:pt x="4948" y="32870"/>
                    <a:pt x="13474" y="38554"/>
                  </a:cubicBezTo>
                  <a:cubicBezTo>
                    <a:pt x="22710" y="44237"/>
                    <a:pt x="34788" y="41396"/>
                    <a:pt x="41182" y="32870"/>
                  </a:cubicBezTo>
                  <a:cubicBezTo>
                    <a:pt x="46155" y="23634"/>
                    <a:pt x="42603" y="11556"/>
                    <a:pt x="33367" y="658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7" name="Полилиния: фигура 186">
              <a:extLst>
                <a:ext uri="{FF2B5EF4-FFF2-40B4-BE49-F238E27FC236}">
                  <a16:creationId xmlns:a16="http://schemas.microsoft.com/office/drawing/2014/main" id="{ACD84E8F-625F-8142-D158-C632198E16D1}"/>
                </a:ext>
              </a:extLst>
            </p:cNvPr>
            <p:cNvSpPr/>
            <p:nvPr/>
          </p:nvSpPr>
          <p:spPr>
            <a:xfrm>
              <a:off x="6223528" y="5615450"/>
              <a:ext cx="341022" cy="397859"/>
            </a:xfrm>
            <a:custGeom>
              <a:avLst/>
              <a:gdLst>
                <a:gd name="connsiteX0" fmla="*/ 5328 w 341022"/>
                <a:gd name="connsiteY0" fmla="*/ 33037 h 397859"/>
                <a:gd name="connsiteX1" fmla="*/ 35168 w 341022"/>
                <a:gd name="connsiteY1" fmla="*/ 5328 h 397859"/>
                <a:gd name="connsiteX2" fmla="*/ 336404 w 341022"/>
                <a:gd name="connsiteY2" fmla="*/ 364823 h 397859"/>
                <a:gd name="connsiteX3" fmla="*/ 330720 w 341022"/>
                <a:gd name="connsiteY3" fmla="*/ 395373 h 397859"/>
                <a:gd name="connsiteX4" fmla="*/ 5328 w 341022"/>
                <a:gd name="connsiteY4" fmla="*/ 33037 h 39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022" h="397859">
                  <a:moveTo>
                    <a:pt x="5328" y="33037"/>
                  </a:moveTo>
                  <a:lnTo>
                    <a:pt x="35168" y="5328"/>
                  </a:lnTo>
                  <a:lnTo>
                    <a:pt x="336404" y="364823"/>
                  </a:lnTo>
                  <a:cubicBezTo>
                    <a:pt x="336404" y="364823"/>
                    <a:pt x="344219" y="387557"/>
                    <a:pt x="330720" y="395373"/>
                  </a:cubicBezTo>
                  <a:lnTo>
                    <a:pt x="5328" y="33037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8" name="Полилиния: фигура 187">
              <a:extLst>
                <a:ext uri="{FF2B5EF4-FFF2-40B4-BE49-F238E27FC236}">
                  <a16:creationId xmlns:a16="http://schemas.microsoft.com/office/drawing/2014/main" id="{45AF812E-AF14-0562-A9B6-546200EC52AA}"/>
                </a:ext>
              </a:extLst>
            </p:cNvPr>
            <p:cNvSpPr/>
            <p:nvPr/>
          </p:nvSpPr>
          <p:spPr>
            <a:xfrm>
              <a:off x="6440903" y="5706376"/>
              <a:ext cx="56837" cy="28419"/>
            </a:xfrm>
            <a:custGeom>
              <a:avLst/>
              <a:gdLst>
                <a:gd name="connsiteX0" fmla="*/ 55088 w 56837"/>
                <a:gd name="connsiteY0" fmla="*/ 24524 h 28418"/>
                <a:gd name="connsiteX1" fmla="*/ 30932 w 56837"/>
                <a:gd name="connsiteY1" fmla="*/ 14577 h 28418"/>
                <a:gd name="connsiteX2" fmla="*/ 5355 w 56837"/>
                <a:gd name="connsiteY2" fmla="*/ 11025 h 28418"/>
                <a:gd name="connsiteX3" fmla="*/ 33774 w 56837"/>
                <a:gd name="connsiteY3" fmla="*/ 6762 h 28418"/>
                <a:gd name="connsiteX4" fmla="*/ 55088 w 56837"/>
                <a:gd name="connsiteY4" fmla="*/ 24524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37" h="28418">
                  <a:moveTo>
                    <a:pt x="55088" y="24524"/>
                  </a:moveTo>
                  <a:cubicBezTo>
                    <a:pt x="52956" y="25945"/>
                    <a:pt x="44431" y="18130"/>
                    <a:pt x="30932" y="14577"/>
                  </a:cubicBezTo>
                  <a:cubicBezTo>
                    <a:pt x="17433" y="11025"/>
                    <a:pt x="6066" y="13157"/>
                    <a:pt x="5355" y="11025"/>
                  </a:cubicBezTo>
                  <a:cubicBezTo>
                    <a:pt x="4645" y="8894"/>
                    <a:pt x="18144" y="2500"/>
                    <a:pt x="33774" y="6762"/>
                  </a:cubicBezTo>
                  <a:cubicBezTo>
                    <a:pt x="48694" y="11025"/>
                    <a:pt x="56509" y="23814"/>
                    <a:pt x="55088" y="2452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9" name="Полилиния: фигура 188">
              <a:extLst>
                <a:ext uri="{FF2B5EF4-FFF2-40B4-BE49-F238E27FC236}">
                  <a16:creationId xmlns:a16="http://schemas.microsoft.com/office/drawing/2014/main" id="{7560B413-7797-87A6-A8A6-760AF1B8E189}"/>
                </a:ext>
              </a:extLst>
            </p:cNvPr>
            <p:cNvSpPr/>
            <p:nvPr/>
          </p:nvSpPr>
          <p:spPr>
            <a:xfrm>
              <a:off x="6460658" y="5766778"/>
              <a:ext cx="56837" cy="21314"/>
            </a:xfrm>
            <a:custGeom>
              <a:avLst/>
              <a:gdLst>
                <a:gd name="connsiteX0" fmla="*/ 53805 w 56837"/>
                <a:gd name="connsiteY0" fmla="*/ 15985 h 21313"/>
                <a:gd name="connsiteX1" fmla="*/ 29649 w 56837"/>
                <a:gd name="connsiteY1" fmla="*/ 13854 h 21313"/>
                <a:gd name="connsiteX2" fmla="*/ 5493 w 56837"/>
                <a:gd name="connsiteY2" fmla="*/ 18117 h 21313"/>
                <a:gd name="connsiteX3" fmla="*/ 28228 w 56837"/>
                <a:gd name="connsiteY3" fmla="*/ 5328 h 21313"/>
                <a:gd name="connsiteX4" fmla="*/ 53805 w 56837"/>
                <a:gd name="connsiteY4" fmla="*/ 15985 h 2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37" h="21313">
                  <a:moveTo>
                    <a:pt x="53805" y="15985"/>
                  </a:moveTo>
                  <a:cubicBezTo>
                    <a:pt x="52383" y="18117"/>
                    <a:pt x="42437" y="13144"/>
                    <a:pt x="29649" y="13854"/>
                  </a:cubicBezTo>
                  <a:cubicBezTo>
                    <a:pt x="16860" y="14564"/>
                    <a:pt x="7624" y="20248"/>
                    <a:pt x="5493" y="18117"/>
                  </a:cubicBezTo>
                  <a:cubicBezTo>
                    <a:pt x="4072" y="16696"/>
                    <a:pt x="11887" y="5328"/>
                    <a:pt x="28228" y="5328"/>
                  </a:cubicBezTo>
                  <a:cubicBezTo>
                    <a:pt x="44568" y="6039"/>
                    <a:pt x="55225" y="14564"/>
                    <a:pt x="53805" y="1598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0" name="Полилиния: фигура 189">
              <a:extLst>
                <a:ext uri="{FF2B5EF4-FFF2-40B4-BE49-F238E27FC236}">
                  <a16:creationId xmlns:a16="http://schemas.microsoft.com/office/drawing/2014/main" id="{B4585775-9F8D-ABB2-AC4E-7D7C25561B23}"/>
                </a:ext>
              </a:extLst>
            </p:cNvPr>
            <p:cNvSpPr/>
            <p:nvPr/>
          </p:nvSpPr>
          <p:spPr>
            <a:xfrm>
              <a:off x="6483089" y="5822919"/>
              <a:ext cx="49732" cy="28419"/>
            </a:xfrm>
            <a:custGeom>
              <a:avLst/>
              <a:gdLst>
                <a:gd name="connsiteX0" fmla="*/ 5797 w 49732"/>
                <a:gd name="connsiteY0" fmla="*/ 23076 h 28418"/>
                <a:gd name="connsiteX1" fmla="*/ 24269 w 49732"/>
                <a:gd name="connsiteY1" fmla="*/ 7446 h 28418"/>
                <a:gd name="connsiteX2" fmla="*/ 48424 w 49732"/>
                <a:gd name="connsiteY2" fmla="*/ 10288 h 28418"/>
                <a:gd name="connsiteX3" fmla="*/ 26400 w 49732"/>
                <a:gd name="connsiteY3" fmla="*/ 15261 h 28418"/>
                <a:gd name="connsiteX4" fmla="*/ 5797 w 49732"/>
                <a:gd name="connsiteY4" fmla="*/ 23076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32" h="28418">
                  <a:moveTo>
                    <a:pt x="5797" y="23076"/>
                  </a:moveTo>
                  <a:cubicBezTo>
                    <a:pt x="3665" y="21655"/>
                    <a:pt x="8639" y="11709"/>
                    <a:pt x="24269" y="7446"/>
                  </a:cubicBezTo>
                  <a:cubicBezTo>
                    <a:pt x="39899" y="2473"/>
                    <a:pt x="49135" y="7446"/>
                    <a:pt x="48424" y="10288"/>
                  </a:cubicBezTo>
                  <a:cubicBezTo>
                    <a:pt x="47714" y="13130"/>
                    <a:pt x="37767" y="11709"/>
                    <a:pt x="26400" y="15261"/>
                  </a:cubicBezTo>
                  <a:cubicBezTo>
                    <a:pt x="15033" y="18103"/>
                    <a:pt x="7218" y="24497"/>
                    <a:pt x="5797" y="230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1" name="Полилиния: фигура 190">
              <a:extLst>
                <a:ext uri="{FF2B5EF4-FFF2-40B4-BE49-F238E27FC236}">
                  <a16:creationId xmlns:a16="http://schemas.microsoft.com/office/drawing/2014/main" id="{32E599F7-E8DA-AF44-772E-D6BB77F647A9}"/>
                </a:ext>
              </a:extLst>
            </p:cNvPr>
            <p:cNvSpPr/>
            <p:nvPr/>
          </p:nvSpPr>
          <p:spPr>
            <a:xfrm>
              <a:off x="6494178" y="5648099"/>
              <a:ext cx="42628" cy="42628"/>
            </a:xfrm>
            <a:custGeom>
              <a:avLst/>
              <a:gdLst>
                <a:gd name="connsiteX0" fmla="*/ 41598 w 42627"/>
                <a:gd name="connsiteY0" fmla="*/ 41594 h 42627"/>
                <a:gd name="connsiteX1" fmla="*/ 24547 w 42627"/>
                <a:gd name="connsiteY1" fmla="*/ 22412 h 42627"/>
                <a:gd name="connsiteX2" fmla="*/ 5364 w 42627"/>
                <a:gd name="connsiteY2" fmla="*/ 6071 h 42627"/>
                <a:gd name="connsiteX3" fmla="*/ 30231 w 42627"/>
                <a:gd name="connsiteY3" fmla="*/ 16728 h 42627"/>
                <a:gd name="connsiteX4" fmla="*/ 41598 w 42627"/>
                <a:gd name="connsiteY4" fmla="*/ 41594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27" h="42627">
                  <a:moveTo>
                    <a:pt x="41598" y="41594"/>
                  </a:moveTo>
                  <a:cubicBezTo>
                    <a:pt x="39467" y="42305"/>
                    <a:pt x="34494" y="31648"/>
                    <a:pt x="24547" y="22412"/>
                  </a:cubicBezTo>
                  <a:cubicBezTo>
                    <a:pt x="14600" y="13176"/>
                    <a:pt x="4654" y="8202"/>
                    <a:pt x="5364" y="6071"/>
                  </a:cubicBezTo>
                  <a:cubicBezTo>
                    <a:pt x="6075" y="3940"/>
                    <a:pt x="18863" y="6071"/>
                    <a:pt x="30231" y="16728"/>
                  </a:cubicBezTo>
                  <a:cubicBezTo>
                    <a:pt x="41598" y="27385"/>
                    <a:pt x="43730" y="40884"/>
                    <a:pt x="41598" y="4159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2" name="Полилиния: фигура 191">
              <a:extLst>
                <a:ext uri="{FF2B5EF4-FFF2-40B4-BE49-F238E27FC236}">
                  <a16:creationId xmlns:a16="http://schemas.microsoft.com/office/drawing/2014/main" id="{8CABC6E9-CBC7-9119-460A-E06E4FF53049}"/>
                </a:ext>
              </a:extLst>
            </p:cNvPr>
            <p:cNvSpPr/>
            <p:nvPr/>
          </p:nvSpPr>
          <p:spPr>
            <a:xfrm>
              <a:off x="6533290" y="5559856"/>
              <a:ext cx="42628" cy="85256"/>
            </a:xfrm>
            <a:custGeom>
              <a:avLst/>
              <a:gdLst>
                <a:gd name="connsiteX0" fmla="*/ 37299 w 42627"/>
                <a:gd name="connsiteY0" fmla="*/ 82236 h 85255"/>
                <a:gd name="connsiteX1" fmla="*/ 20959 w 42627"/>
                <a:gd name="connsiteY1" fmla="*/ 63764 h 85255"/>
                <a:gd name="connsiteX2" fmla="*/ 9592 w 42627"/>
                <a:gd name="connsiteY2" fmla="*/ 39608 h 85255"/>
                <a:gd name="connsiteX3" fmla="*/ 6039 w 42627"/>
                <a:gd name="connsiteY3" fmla="*/ 23978 h 85255"/>
                <a:gd name="connsiteX4" fmla="*/ 5328 w 42627"/>
                <a:gd name="connsiteY4" fmla="*/ 14742 h 85255"/>
                <a:gd name="connsiteX5" fmla="*/ 13854 w 42627"/>
                <a:gd name="connsiteY5" fmla="*/ 5506 h 85255"/>
                <a:gd name="connsiteX6" fmla="*/ 24511 w 42627"/>
                <a:gd name="connsiteY6" fmla="*/ 9769 h 85255"/>
                <a:gd name="connsiteX7" fmla="*/ 29484 w 42627"/>
                <a:gd name="connsiteY7" fmla="*/ 17584 h 85255"/>
                <a:gd name="connsiteX8" fmla="*/ 35878 w 42627"/>
                <a:gd name="connsiteY8" fmla="*/ 32504 h 85255"/>
                <a:gd name="connsiteX9" fmla="*/ 40141 w 42627"/>
                <a:gd name="connsiteY9" fmla="*/ 58791 h 85255"/>
                <a:gd name="connsiteX10" fmla="*/ 35168 w 42627"/>
                <a:gd name="connsiteY10" fmla="*/ 82946 h 85255"/>
                <a:gd name="connsiteX11" fmla="*/ 34458 w 42627"/>
                <a:gd name="connsiteY11" fmla="*/ 59501 h 85255"/>
                <a:gd name="connsiteX12" fmla="*/ 28774 w 42627"/>
                <a:gd name="connsiteY12" fmla="*/ 34635 h 85255"/>
                <a:gd name="connsiteX13" fmla="*/ 22380 w 42627"/>
                <a:gd name="connsiteY13" fmla="*/ 21136 h 85255"/>
                <a:gd name="connsiteX14" fmla="*/ 14564 w 42627"/>
                <a:gd name="connsiteY14" fmla="*/ 14032 h 85255"/>
                <a:gd name="connsiteX15" fmla="*/ 13144 w 42627"/>
                <a:gd name="connsiteY15" fmla="*/ 16163 h 85255"/>
                <a:gd name="connsiteX16" fmla="*/ 13144 w 42627"/>
                <a:gd name="connsiteY16" fmla="*/ 22557 h 85255"/>
                <a:gd name="connsiteX17" fmla="*/ 16696 w 42627"/>
                <a:gd name="connsiteY17" fmla="*/ 37477 h 85255"/>
                <a:gd name="connsiteX18" fmla="*/ 25932 w 42627"/>
                <a:gd name="connsiteY18" fmla="*/ 60922 h 85255"/>
                <a:gd name="connsiteX19" fmla="*/ 37299 w 42627"/>
                <a:gd name="connsiteY19" fmla="*/ 82236 h 8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627" h="85255">
                  <a:moveTo>
                    <a:pt x="37299" y="82236"/>
                  </a:moveTo>
                  <a:cubicBezTo>
                    <a:pt x="37299" y="82236"/>
                    <a:pt x="29484" y="76552"/>
                    <a:pt x="20959" y="63764"/>
                  </a:cubicBezTo>
                  <a:cubicBezTo>
                    <a:pt x="15985" y="55949"/>
                    <a:pt x="12433" y="48134"/>
                    <a:pt x="9592" y="39608"/>
                  </a:cubicBezTo>
                  <a:cubicBezTo>
                    <a:pt x="8170" y="34635"/>
                    <a:pt x="6749" y="29662"/>
                    <a:pt x="6039" y="23978"/>
                  </a:cubicBezTo>
                  <a:cubicBezTo>
                    <a:pt x="5328" y="21136"/>
                    <a:pt x="5328" y="17584"/>
                    <a:pt x="5328" y="14742"/>
                  </a:cubicBezTo>
                  <a:cubicBezTo>
                    <a:pt x="6039" y="9769"/>
                    <a:pt x="9592" y="6216"/>
                    <a:pt x="13854" y="5506"/>
                  </a:cubicBezTo>
                  <a:cubicBezTo>
                    <a:pt x="18117" y="4795"/>
                    <a:pt x="22380" y="6216"/>
                    <a:pt x="24511" y="9769"/>
                  </a:cubicBezTo>
                  <a:cubicBezTo>
                    <a:pt x="26642" y="11900"/>
                    <a:pt x="28063" y="14742"/>
                    <a:pt x="29484" y="17584"/>
                  </a:cubicBezTo>
                  <a:cubicBezTo>
                    <a:pt x="32326" y="22557"/>
                    <a:pt x="34458" y="27530"/>
                    <a:pt x="35878" y="32504"/>
                  </a:cubicBezTo>
                  <a:cubicBezTo>
                    <a:pt x="38720" y="41029"/>
                    <a:pt x="40141" y="50265"/>
                    <a:pt x="40141" y="58791"/>
                  </a:cubicBezTo>
                  <a:cubicBezTo>
                    <a:pt x="40852" y="67317"/>
                    <a:pt x="39431" y="75131"/>
                    <a:pt x="35168" y="82946"/>
                  </a:cubicBezTo>
                  <a:cubicBezTo>
                    <a:pt x="33747" y="82946"/>
                    <a:pt x="35168" y="73710"/>
                    <a:pt x="34458" y="59501"/>
                  </a:cubicBezTo>
                  <a:cubicBezTo>
                    <a:pt x="33747" y="50976"/>
                    <a:pt x="31616" y="42450"/>
                    <a:pt x="28774" y="34635"/>
                  </a:cubicBezTo>
                  <a:cubicBezTo>
                    <a:pt x="27353" y="30372"/>
                    <a:pt x="25221" y="25399"/>
                    <a:pt x="22380" y="21136"/>
                  </a:cubicBezTo>
                  <a:cubicBezTo>
                    <a:pt x="19538" y="16163"/>
                    <a:pt x="16696" y="13321"/>
                    <a:pt x="14564" y="14032"/>
                  </a:cubicBezTo>
                  <a:cubicBezTo>
                    <a:pt x="11723" y="14742"/>
                    <a:pt x="13144" y="14032"/>
                    <a:pt x="13144" y="16163"/>
                  </a:cubicBezTo>
                  <a:cubicBezTo>
                    <a:pt x="13144" y="18294"/>
                    <a:pt x="13144" y="20426"/>
                    <a:pt x="13144" y="22557"/>
                  </a:cubicBezTo>
                  <a:cubicBezTo>
                    <a:pt x="13854" y="27530"/>
                    <a:pt x="15275" y="32504"/>
                    <a:pt x="16696" y="37477"/>
                  </a:cubicBezTo>
                  <a:cubicBezTo>
                    <a:pt x="18827" y="45292"/>
                    <a:pt x="21669" y="53818"/>
                    <a:pt x="25932" y="60922"/>
                  </a:cubicBezTo>
                  <a:cubicBezTo>
                    <a:pt x="30195" y="67317"/>
                    <a:pt x="33747" y="74421"/>
                    <a:pt x="37299" y="8223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3" name="Полилиния: фигура 192">
              <a:extLst>
                <a:ext uri="{FF2B5EF4-FFF2-40B4-BE49-F238E27FC236}">
                  <a16:creationId xmlns:a16="http://schemas.microsoft.com/office/drawing/2014/main" id="{5815593C-DEBA-A9C2-247E-3F7BEB255A85}"/>
                </a:ext>
              </a:extLst>
            </p:cNvPr>
            <p:cNvSpPr/>
            <p:nvPr/>
          </p:nvSpPr>
          <p:spPr>
            <a:xfrm>
              <a:off x="6560185" y="5593713"/>
              <a:ext cx="78151" cy="56837"/>
            </a:xfrm>
            <a:custGeom>
              <a:avLst/>
              <a:gdLst>
                <a:gd name="connsiteX0" fmla="*/ 5430 w 78150"/>
                <a:gd name="connsiteY0" fmla="*/ 48379 h 56837"/>
                <a:gd name="connsiteX1" fmla="*/ 18929 w 78150"/>
                <a:gd name="connsiteY1" fmla="*/ 27775 h 56837"/>
                <a:gd name="connsiteX2" fmla="*/ 40954 w 78150"/>
                <a:gd name="connsiteY2" fmla="*/ 12145 h 56837"/>
                <a:gd name="connsiteX3" fmla="*/ 55874 w 78150"/>
                <a:gd name="connsiteY3" fmla="*/ 6461 h 56837"/>
                <a:gd name="connsiteX4" fmla="*/ 75766 w 78150"/>
                <a:gd name="connsiteY4" fmla="*/ 10014 h 56837"/>
                <a:gd name="connsiteX5" fmla="*/ 77187 w 78150"/>
                <a:gd name="connsiteY5" fmla="*/ 22802 h 56837"/>
                <a:gd name="connsiteX6" fmla="*/ 72214 w 78150"/>
                <a:gd name="connsiteY6" fmla="*/ 30617 h 56837"/>
                <a:gd name="connsiteX7" fmla="*/ 59426 w 78150"/>
                <a:gd name="connsiteY7" fmla="*/ 41984 h 56837"/>
                <a:gd name="connsiteX8" fmla="*/ 33849 w 78150"/>
                <a:gd name="connsiteY8" fmla="*/ 51221 h 56837"/>
                <a:gd name="connsiteX9" fmla="*/ 9694 w 78150"/>
                <a:gd name="connsiteY9" fmla="*/ 46247 h 56837"/>
                <a:gd name="connsiteX10" fmla="*/ 33139 w 78150"/>
                <a:gd name="connsiteY10" fmla="*/ 45537 h 56837"/>
                <a:gd name="connsiteX11" fmla="*/ 55163 w 78150"/>
                <a:gd name="connsiteY11" fmla="*/ 35590 h 56837"/>
                <a:gd name="connsiteX12" fmla="*/ 65110 w 78150"/>
                <a:gd name="connsiteY12" fmla="*/ 25644 h 56837"/>
                <a:gd name="connsiteX13" fmla="*/ 68662 w 78150"/>
                <a:gd name="connsiteY13" fmla="*/ 16408 h 56837"/>
                <a:gd name="connsiteX14" fmla="*/ 57295 w 78150"/>
                <a:gd name="connsiteY14" fmla="*/ 15698 h 56837"/>
                <a:gd name="connsiteX15" fmla="*/ 43796 w 78150"/>
                <a:gd name="connsiteY15" fmla="*/ 19960 h 56837"/>
                <a:gd name="connsiteX16" fmla="*/ 22482 w 78150"/>
                <a:gd name="connsiteY16" fmla="*/ 32748 h 56837"/>
                <a:gd name="connsiteX17" fmla="*/ 5430 w 78150"/>
                <a:gd name="connsiteY17" fmla="*/ 48379 h 5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150" h="56837">
                  <a:moveTo>
                    <a:pt x="5430" y="48379"/>
                  </a:moveTo>
                  <a:cubicBezTo>
                    <a:pt x="4720" y="48379"/>
                    <a:pt x="7562" y="38432"/>
                    <a:pt x="18929" y="27775"/>
                  </a:cubicBezTo>
                  <a:cubicBezTo>
                    <a:pt x="25324" y="21381"/>
                    <a:pt x="33139" y="16408"/>
                    <a:pt x="40954" y="12145"/>
                  </a:cubicBezTo>
                  <a:cubicBezTo>
                    <a:pt x="45927" y="10014"/>
                    <a:pt x="50900" y="7882"/>
                    <a:pt x="55874" y="6461"/>
                  </a:cubicBezTo>
                  <a:cubicBezTo>
                    <a:pt x="62268" y="4330"/>
                    <a:pt x="70083" y="5041"/>
                    <a:pt x="75766" y="10014"/>
                  </a:cubicBezTo>
                  <a:cubicBezTo>
                    <a:pt x="78609" y="13566"/>
                    <a:pt x="79319" y="18539"/>
                    <a:pt x="77187" y="22802"/>
                  </a:cubicBezTo>
                  <a:cubicBezTo>
                    <a:pt x="75766" y="25644"/>
                    <a:pt x="74345" y="28486"/>
                    <a:pt x="72214" y="30617"/>
                  </a:cubicBezTo>
                  <a:cubicBezTo>
                    <a:pt x="68662" y="34880"/>
                    <a:pt x="64399" y="38432"/>
                    <a:pt x="59426" y="41984"/>
                  </a:cubicBezTo>
                  <a:cubicBezTo>
                    <a:pt x="51611" y="46958"/>
                    <a:pt x="43085" y="50510"/>
                    <a:pt x="33849" y="51221"/>
                  </a:cubicBezTo>
                  <a:cubicBezTo>
                    <a:pt x="25324" y="53352"/>
                    <a:pt x="16798" y="51221"/>
                    <a:pt x="9694" y="46247"/>
                  </a:cubicBezTo>
                  <a:cubicBezTo>
                    <a:pt x="17508" y="46247"/>
                    <a:pt x="25324" y="46247"/>
                    <a:pt x="33139" y="45537"/>
                  </a:cubicBezTo>
                  <a:cubicBezTo>
                    <a:pt x="40954" y="44116"/>
                    <a:pt x="48769" y="40564"/>
                    <a:pt x="55163" y="35590"/>
                  </a:cubicBezTo>
                  <a:cubicBezTo>
                    <a:pt x="58715" y="32748"/>
                    <a:pt x="62268" y="29907"/>
                    <a:pt x="65110" y="25644"/>
                  </a:cubicBezTo>
                  <a:cubicBezTo>
                    <a:pt x="68662" y="21381"/>
                    <a:pt x="70083" y="17118"/>
                    <a:pt x="68662" y="16408"/>
                  </a:cubicBezTo>
                  <a:cubicBezTo>
                    <a:pt x="65110" y="14277"/>
                    <a:pt x="60847" y="14277"/>
                    <a:pt x="57295" y="15698"/>
                  </a:cubicBezTo>
                  <a:cubicBezTo>
                    <a:pt x="52321" y="16408"/>
                    <a:pt x="48058" y="17829"/>
                    <a:pt x="43796" y="19960"/>
                  </a:cubicBezTo>
                  <a:cubicBezTo>
                    <a:pt x="35981" y="22802"/>
                    <a:pt x="28876" y="27065"/>
                    <a:pt x="22482" y="32748"/>
                  </a:cubicBezTo>
                  <a:cubicBezTo>
                    <a:pt x="11825" y="41274"/>
                    <a:pt x="6851" y="49089"/>
                    <a:pt x="5430" y="483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4" name="Полилиния: фигура 193">
              <a:extLst>
                <a:ext uri="{FF2B5EF4-FFF2-40B4-BE49-F238E27FC236}">
                  <a16:creationId xmlns:a16="http://schemas.microsoft.com/office/drawing/2014/main" id="{0171B8D1-C54D-475D-5A21-A6E47659386E}"/>
                </a:ext>
              </a:extLst>
            </p:cNvPr>
            <p:cNvSpPr/>
            <p:nvPr/>
          </p:nvSpPr>
          <p:spPr>
            <a:xfrm>
              <a:off x="6443061" y="5633922"/>
              <a:ext cx="497324" cy="397859"/>
            </a:xfrm>
            <a:custGeom>
              <a:avLst/>
              <a:gdLst>
                <a:gd name="connsiteX0" fmla="*/ 5328 w 497324"/>
                <a:gd name="connsiteY0" fmla="*/ 5328 h 397859"/>
                <a:gd name="connsiteX1" fmla="*/ 8881 w 497324"/>
                <a:gd name="connsiteY1" fmla="*/ 396794 h 397859"/>
                <a:gd name="connsiteX2" fmla="*/ 496259 w 497324"/>
                <a:gd name="connsiteY2" fmla="*/ 394663 h 397859"/>
                <a:gd name="connsiteX3" fmla="*/ 240492 w 497324"/>
                <a:gd name="connsiteY3" fmla="*/ 256122 h 397859"/>
                <a:gd name="connsiteX4" fmla="*/ 248307 w 497324"/>
                <a:gd name="connsiteY4" fmla="*/ 5328 h 397859"/>
                <a:gd name="connsiteX5" fmla="*/ 5328 w 497324"/>
                <a:gd name="connsiteY5" fmla="*/ 5328 h 39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7324" h="397859">
                  <a:moveTo>
                    <a:pt x="5328" y="5328"/>
                  </a:moveTo>
                  <a:lnTo>
                    <a:pt x="8881" y="396794"/>
                  </a:lnTo>
                  <a:lnTo>
                    <a:pt x="496259" y="394663"/>
                  </a:lnTo>
                  <a:cubicBezTo>
                    <a:pt x="493417" y="348482"/>
                    <a:pt x="240492" y="256122"/>
                    <a:pt x="240492" y="256122"/>
                  </a:cubicBezTo>
                  <a:lnTo>
                    <a:pt x="248307" y="5328"/>
                  </a:lnTo>
                  <a:lnTo>
                    <a:pt x="5328" y="5328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5" name="Полилиния: фигура 194">
              <a:extLst>
                <a:ext uri="{FF2B5EF4-FFF2-40B4-BE49-F238E27FC236}">
                  <a16:creationId xmlns:a16="http://schemas.microsoft.com/office/drawing/2014/main" id="{9574B0CD-396F-A0D9-A68E-8D6AA16F7B8C}"/>
                </a:ext>
              </a:extLst>
            </p:cNvPr>
            <p:cNvSpPr/>
            <p:nvPr/>
          </p:nvSpPr>
          <p:spPr>
            <a:xfrm>
              <a:off x="6513662" y="5863677"/>
              <a:ext cx="42628" cy="42628"/>
            </a:xfrm>
            <a:custGeom>
              <a:avLst/>
              <a:gdLst>
                <a:gd name="connsiteX0" fmla="*/ 19273 w 42627"/>
                <a:gd name="connsiteY0" fmla="*/ 5763 h 42627"/>
                <a:gd name="connsiteX1" fmla="*/ 5774 w 42627"/>
                <a:gd name="connsiteY1" fmla="*/ 28498 h 42627"/>
                <a:gd name="connsiteX2" fmla="*/ 28509 w 42627"/>
                <a:gd name="connsiteY2" fmla="*/ 41996 h 42627"/>
                <a:gd name="connsiteX3" fmla="*/ 42718 w 42627"/>
                <a:gd name="connsiteY3" fmla="*/ 17841 h 42627"/>
                <a:gd name="connsiteX4" fmla="*/ 17852 w 42627"/>
                <a:gd name="connsiteY4" fmla="*/ 6473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27" h="42627">
                  <a:moveTo>
                    <a:pt x="19273" y="5763"/>
                  </a:moveTo>
                  <a:cubicBezTo>
                    <a:pt x="9326" y="8605"/>
                    <a:pt x="3643" y="18551"/>
                    <a:pt x="5774" y="28498"/>
                  </a:cubicBezTo>
                  <a:cubicBezTo>
                    <a:pt x="8616" y="38444"/>
                    <a:pt x="18563" y="44128"/>
                    <a:pt x="28509" y="41996"/>
                  </a:cubicBezTo>
                  <a:cubicBezTo>
                    <a:pt x="38455" y="39155"/>
                    <a:pt x="44849" y="28498"/>
                    <a:pt x="42718" y="17841"/>
                  </a:cubicBezTo>
                  <a:cubicBezTo>
                    <a:pt x="39166" y="7894"/>
                    <a:pt x="27798" y="2921"/>
                    <a:pt x="17852" y="647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6" name="Полилиния: фигура 195">
              <a:extLst>
                <a:ext uri="{FF2B5EF4-FFF2-40B4-BE49-F238E27FC236}">
                  <a16:creationId xmlns:a16="http://schemas.microsoft.com/office/drawing/2014/main" id="{D2803FF6-EB7C-4530-EF42-398F3763C895}"/>
                </a:ext>
              </a:extLst>
            </p:cNvPr>
            <p:cNvSpPr/>
            <p:nvPr/>
          </p:nvSpPr>
          <p:spPr>
            <a:xfrm>
              <a:off x="6446613" y="5984180"/>
              <a:ext cx="497324" cy="49732"/>
            </a:xfrm>
            <a:custGeom>
              <a:avLst/>
              <a:gdLst>
                <a:gd name="connsiteX0" fmla="*/ 5328 w 497324"/>
                <a:gd name="connsiteY0" fmla="*/ 47246 h 49732"/>
                <a:gd name="connsiteX1" fmla="*/ 5328 w 497324"/>
                <a:gd name="connsiteY1" fmla="*/ 5328 h 49732"/>
                <a:gd name="connsiteX2" fmla="*/ 472813 w 497324"/>
                <a:gd name="connsiteY2" fmla="*/ 20958 h 49732"/>
                <a:gd name="connsiteX3" fmla="*/ 491996 w 497324"/>
                <a:gd name="connsiteY3" fmla="*/ 45825 h 49732"/>
                <a:gd name="connsiteX4" fmla="*/ 5328 w 497324"/>
                <a:gd name="connsiteY4" fmla="*/ 47246 h 4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324" h="49732">
                  <a:moveTo>
                    <a:pt x="5328" y="47246"/>
                  </a:moveTo>
                  <a:lnTo>
                    <a:pt x="5328" y="5328"/>
                  </a:lnTo>
                  <a:lnTo>
                    <a:pt x="472813" y="20958"/>
                  </a:lnTo>
                  <a:cubicBezTo>
                    <a:pt x="472813" y="20958"/>
                    <a:pt x="494838" y="30195"/>
                    <a:pt x="491996" y="45825"/>
                  </a:cubicBezTo>
                  <a:lnTo>
                    <a:pt x="5328" y="47246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7" name="Полилиния: фигура 196">
              <a:extLst>
                <a:ext uri="{FF2B5EF4-FFF2-40B4-BE49-F238E27FC236}">
                  <a16:creationId xmlns:a16="http://schemas.microsoft.com/office/drawing/2014/main" id="{A9AB8F23-EEF9-9CF2-CF42-BE64C69450B0}"/>
                </a:ext>
              </a:extLst>
            </p:cNvPr>
            <p:cNvSpPr/>
            <p:nvPr/>
          </p:nvSpPr>
          <p:spPr>
            <a:xfrm>
              <a:off x="6642131" y="5879503"/>
              <a:ext cx="49732" cy="35523"/>
            </a:xfrm>
            <a:custGeom>
              <a:avLst/>
              <a:gdLst>
                <a:gd name="connsiteX0" fmla="*/ 49237 w 49732"/>
                <a:gd name="connsiteY0" fmla="*/ 7699 h 35523"/>
                <a:gd name="connsiteX1" fmla="*/ 25791 w 49732"/>
                <a:gd name="connsiteY1" fmla="*/ 19066 h 35523"/>
                <a:gd name="connsiteX2" fmla="*/ 5899 w 49732"/>
                <a:gd name="connsiteY2" fmla="*/ 36117 h 35523"/>
                <a:gd name="connsiteX3" fmla="*/ 21529 w 49732"/>
                <a:gd name="connsiteY3" fmla="*/ 12672 h 35523"/>
                <a:gd name="connsiteX4" fmla="*/ 49237 w 49732"/>
                <a:gd name="connsiteY4" fmla="*/ 7699 h 3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32" h="35523">
                  <a:moveTo>
                    <a:pt x="49237" y="7699"/>
                  </a:moveTo>
                  <a:cubicBezTo>
                    <a:pt x="49237" y="9830"/>
                    <a:pt x="36448" y="11251"/>
                    <a:pt x="25791" y="19066"/>
                  </a:cubicBezTo>
                  <a:cubicBezTo>
                    <a:pt x="14424" y="26881"/>
                    <a:pt x="8030" y="36828"/>
                    <a:pt x="5899" y="36117"/>
                  </a:cubicBezTo>
                  <a:cubicBezTo>
                    <a:pt x="3767" y="35407"/>
                    <a:pt x="7320" y="21198"/>
                    <a:pt x="21529" y="12672"/>
                  </a:cubicBezTo>
                  <a:cubicBezTo>
                    <a:pt x="35738" y="2726"/>
                    <a:pt x="49947" y="4857"/>
                    <a:pt x="49237" y="769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8" name="Полилиния: фигура 197">
              <a:extLst>
                <a:ext uri="{FF2B5EF4-FFF2-40B4-BE49-F238E27FC236}">
                  <a16:creationId xmlns:a16="http://schemas.microsoft.com/office/drawing/2014/main" id="{B2E038B1-7851-9D39-F3EE-DB5941FB7A73}"/>
                </a:ext>
              </a:extLst>
            </p:cNvPr>
            <p:cNvSpPr/>
            <p:nvPr/>
          </p:nvSpPr>
          <p:spPr>
            <a:xfrm>
              <a:off x="6704903" y="5901654"/>
              <a:ext cx="42628" cy="42628"/>
            </a:xfrm>
            <a:custGeom>
              <a:avLst/>
              <a:gdLst>
                <a:gd name="connsiteX0" fmla="*/ 37619 w 42627"/>
                <a:gd name="connsiteY0" fmla="*/ 6151 h 42627"/>
                <a:gd name="connsiteX1" fmla="*/ 19857 w 42627"/>
                <a:gd name="connsiteY1" fmla="*/ 22492 h 42627"/>
                <a:gd name="connsiteX2" fmla="*/ 7069 w 42627"/>
                <a:gd name="connsiteY2" fmla="*/ 43095 h 42627"/>
                <a:gd name="connsiteX3" fmla="*/ 13463 w 42627"/>
                <a:gd name="connsiteY3" fmla="*/ 17518 h 42627"/>
                <a:gd name="connsiteX4" fmla="*/ 37619 w 42627"/>
                <a:gd name="connsiteY4" fmla="*/ 6151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27" h="42627">
                  <a:moveTo>
                    <a:pt x="37619" y="6151"/>
                  </a:moveTo>
                  <a:cubicBezTo>
                    <a:pt x="37619" y="8283"/>
                    <a:pt x="27672" y="12545"/>
                    <a:pt x="19857" y="22492"/>
                  </a:cubicBezTo>
                  <a:cubicBezTo>
                    <a:pt x="12042" y="32438"/>
                    <a:pt x="9910" y="43095"/>
                    <a:pt x="7069" y="43095"/>
                  </a:cubicBezTo>
                  <a:cubicBezTo>
                    <a:pt x="4937" y="43095"/>
                    <a:pt x="2806" y="29596"/>
                    <a:pt x="13463" y="17518"/>
                  </a:cubicBezTo>
                  <a:cubicBezTo>
                    <a:pt x="24120" y="5441"/>
                    <a:pt x="37619" y="4020"/>
                    <a:pt x="37619" y="61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9" name="Полилиния: фигура 198">
              <a:extLst>
                <a:ext uri="{FF2B5EF4-FFF2-40B4-BE49-F238E27FC236}">
                  <a16:creationId xmlns:a16="http://schemas.microsoft.com/office/drawing/2014/main" id="{022102E7-006C-AE6E-E2BC-E3A63CCB8382}"/>
                </a:ext>
              </a:extLst>
            </p:cNvPr>
            <p:cNvSpPr/>
            <p:nvPr/>
          </p:nvSpPr>
          <p:spPr>
            <a:xfrm>
              <a:off x="6763252" y="5921895"/>
              <a:ext cx="28419" cy="49732"/>
            </a:xfrm>
            <a:custGeom>
              <a:avLst/>
              <a:gdLst>
                <a:gd name="connsiteX0" fmla="*/ 8398 w 28418"/>
                <a:gd name="connsiteY0" fmla="*/ 47010 h 49732"/>
                <a:gd name="connsiteX1" fmla="*/ 8398 w 28418"/>
                <a:gd name="connsiteY1" fmla="*/ 22144 h 49732"/>
                <a:gd name="connsiteX2" fmla="*/ 26870 w 28418"/>
                <a:gd name="connsiteY2" fmla="*/ 5803 h 49732"/>
                <a:gd name="connsiteX3" fmla="*/ 16213 w 28418"/>
                <a:gd name="connsiteY3" fmla="*/ 25696 h 49732"/>
                <a:gd name="connsiteX4" fmla="*/ 8398 w 28418"/>
                <a:gd name="connsiteY4" fmla="*/ 47010 h 4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18" h="49732">
                  <a:moveTo>
                    <a:pt x="8398" y="47010"/>
                  </a:moveTo>
                  <a:cubicBezTo>
                    <a:pt x="6266" y="47010"/>
                    <a:pt x="2714" y="35643"/>
                    <a:pt x="8398" y="22144"/>
                  </a:cubicBezTo>
                  <a:cubicBezTo>
                    <a:pt x="14082" y="8645"/>
                    <a:pt x="25449" y="3672"/>
                    <a:pt x="26870" y="5803"/>
                  </a:cubicBezTo>
                  <a:cubicBezTo>
                    <a:pt x="27580" y="7935"/>
                    <a:pt x="21186" y="15039"/>
                    <a:pt x="16213" y="25696"/>
                  </a:cubicBezTo>
                  <a:cubicBezTo>
                    <a:pt x="11240" y="36353"/>
                    <a:pt x="11240" y="47010"/>
                    <a:pt x="8398" y="4701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0" name="Полилиния: фигура 199">
              <a:extLst>
                <a:ext uri="{FF2B5EF4-FFF2-40B4-BE49-F238E27FC236}">
                  <a16:creationId xmlns:a16="http://schemas.microsoft.com/office/drawing/2014/main" id="{5F3FB0DF-3999-A441-19A0-959AE90C21BB}"/>
                </a:ext>
              </a:extLst>
            </p:cNvPr>
            <p:cNvSpPr/>
            <p:nvPr/>
          </p:nvSpPr>
          <p:spPr>
            <a:xfrm>
              <a:off x="6631910" y="5816324"/>
              <a:ext cx="56837" cy="21314"/>
            </a:xfrm>
            <a:custGeom>
              <a:avLst/>
              <a:gdLst>
                <a:gd name="connsiteX0" fmla="*/ 55195 w 56837"/>
                <a:gd name="connsiteY0" fmla="*/ 13330 h 21313"/>
                <a:gd name="connsiteX1" fmla="*/ 30329 w 56837"/>
                <a:gd name="connsiteY1" fmla="*/ 13330 h 21313"/>
                <a:gd name="connsiteX2" fmla="*/ 5463 w 56837"/>
                <a:gd name="connsiteY2" fmla="*/ 16882 h 21313"/>
                <a:gd name="connsiteX3" fmla="*/ 30329 w 56837"/>
                <a:gd name="connsiteY3" fmla="*/ 5515 h 21313"/>
                <a:gd name="connsiteX4" fmla="*/ 55195 w 56837"/>
                <a:gd name="connsiteY4" fmla="*/ 13330 h 2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37" h="21313">
                  <a:moveTo>
                    <a:pt x="55195" y="13330"/>
                  </a:moveTo>
                  <a:cubicBezTo>
                    <a:pt x="54485" y="15461"/>
                    <a:pt x="42407" y="12619"/>
                    <a:pt x="30329" y="13330"/>
                  </a:cubicBezTo>
                  <a:cubicBezTo>
                    <a:pt x="17541" y="14040"/>
                    <a:pt x="6173" y="19014"/>
                    <a:pt x="5463" y="16882"/>
                  </a:cubicBezTo>
                  <a:cubicBezTo>
                    <a:pt x="4042" y="14751"/>
                    <a:pt x="13989" y="6226"/>
                    <a:pt x="30329" y="5515"/>
                  </a:cubicBezTo>
                  <a:cubicBezTo>
                    <a:pt x="45959" y="4094"/>
                    <a:pt x="55906" y="11198"/>
                    <a:pt x="55195" y="133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1" name="Полилиния: фигура 200">
              <a:extLst>
                <a:ext uri="{FF2B5EF4-FFF2-40B4-BE49-F238E27FC236}">
                  <a16:creationId xmlns:a16="http://schemas.microsoft.com/office/drawing/2014/main" id="{FC0694A0-8380-2BF2-5FD7-0BAB1132AED5}"/>
                </a:ext>
              </a:extLst>
            </p:cNvPr>
            <p:cNvSpPr/>
            <p:nvPr/>
          </p:nvSpPr>
          <p:spPr>
            <a:xfrm>
              <a:off x="6228572" y="3400226"/>
              <a:ext cx="703358" cy="2458202"/>
            </a:xfrm>
            <a:custGeom>
              <a:avLst/>
              <a:gdLst>
                <a:gd name="connsiteX0" fmla="*/ 243973 w 703358"/>
                <a:gd name="connsiteY0" fmla="*/ 5328 h 2458201"/>
                <a:gd name="connsiteX1" fmla="*/ 142377 w 703358"/>
                <a:gd name="connsiteY1" fmla="*/ 148131 h 2458201"/>
                <a:gd name="connsiteX2" fmla="*/ 57121 w 703358"/>
                <a:gd name="connsiteY2" fmla="*/ 367665 h 2458201"/>
                <a:gd name="connsiteX3" fmla="*/ 7389 w 703358"/>
                <a:gd name="connsiteY3" fmla="*/ 703003 h 2458201"/>
                <a:gd name="connsiteX4" fmla="*/ 117511 w 703358"/>
                <a:gd name="connsiteY4" fmla="*/ 1545612 h 2458201"/>
                <a:gd name="connsiteX5" fmla="*/ 180742 w 703358"/>
                <a:gd name="connsiteY5" fmla="*/ 2387511 h 2458201"/>
                <a:gd name="connsiteX6" fmla="*/ 195661 w 703358"/>
                <a:gd name="connsiteY6" fmla="*/ 2456426 h 2458201"/>
                <a:gd name="connsiteX7" fmla="*/ 469900 w 703358"/>
                <a:gd name="connsiteY7" fmla="*/ 2407404 h 2458201"/>
                <a:gd name="connsiteX8" fmla="*/ 469900 w 703358"/>
                <a:gd name="connsiteY8" fmla="*/ 2407404 h 2458201"/>
                <a:gd name="connsiteX9" fmla="*/ 531000 w 703358"/>
                <a:gd name="connsiteY9" fmla="*/ 965164 h 2458201"/>
                <a:gd name="connsiteX10" fmla="*/ 698669 w 703358"/>
                <a:gd name="connsiteY10" fmla="*/ 11723 h 2458201"/>
                <a:gd name="connsiteX11" fmla="*/ 243973 w 703358"/>
                <a:gd name="connsiteY11" fmla="*/ 5328 h 245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3358" h="2458201">
                  <a:moveTo>
                    <a:pt x="243973" y="5328"/>
                  </a:moveTo>
                  <a:cubicBezTo>
                    <a:pt x="243973" y="5328"/>
                    <a:pt x="175769" y="78506"/>
                    <a:pt x="142377" y="148131"/>
                  </a:cubicBezTo>
                  <a:cubicBezTo>
                    <a:pt x="108985" y="218467"/>
                    <a:pt x="57121" y="367665"/>
                    <a:pt x="57121" y="367665"/>
                  </a:cubicBezTo>
                  <a:cubicBezTo>
                    <a:pt x="57121" y="367665"/>
                    <a:pt x="-6820" y="595723"/>
                    <a:pt x="7389" y="703003"/>
                  </a:cubicBezTo>
                  <a:cubicBezTo>
                    <a:pt x="21598" y="810283"/>
                    <a:pt x="117511" y="1545612"/>
                    <a:pt x="117511" y="1545612"/>
                  </a:cubicBezTo>
                  <a:cubicBezTo>
                    <a:pt x="117511" y="1545612"/>
                    <a:pt x="98328" y="2128192"/>
                    <a:pt x="180742" y="2387511"/>
                  </a:cubicBezTo>
                  <a:lnTo>
                    <a:pt x="195661" y="2456426"/>
                  </a:lnTo>
                  <a:lnTo>
                    <a:pt x="469900" y="2407404"/>
                  </a:lnTo>
                  <a:lnTo>
                    <a:pt x="469900" y="2407404"/>
                  </a:lnTo>
                  <a:lnTo>
                    <a:pt x="531000" y="965164"/>
                  </a:lnTo>
                  <a:lnTo>
                    <a:pt x="698669" y="11723"/>
                  </a:lnTo>
                  <a:lnTo>
                    <a:pt x="243973" y="5328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2" name="Полилиния: фигура 201">
              <a:extLst>
                <a:ext uri="{FF2B5EF4-FFF2-40B4-BE49-F238E27FC236}">
                  <a16:creationId xmlns:a16="http://schemas.microsoft.com/office/drawing/2014/main" id="{CE6034D2-B294-FD8A-37B9-D59C4F4CC42A}"/>
                </a:ext>
              </a:extLst>
            </p:cNvPr>
            <p:cNvSpPr/>
            <p:nvPr/>
          </p:nvSpPr>
          <p:spPr>
            <a:xfrm>
              <a:off x="6768308" y="3435722"/>
              <a:ext cx="56837" cy="56837"/>
            </a:xfrm>
            <a:custGeom>
              <a:avLst/>
              <a:gdLst>
                <a:gd name="connsiteX0" fmla="*/ 55206 w 56837"/>
                <a:gd name="connsiteY0" fmla="*/ 30933 h 56837"/>
                <a:gd name="connsiteX1" fmla="*/ 44549 w 56837"/>
                <a:gd name="connsiteY1" fmla="*/ 15302 h 56837"/>
                <a:gd name="connsiteX2" fmla="*/ 26077 w 56837"/>
                <a:gd name="connsiteY2" fmla="*/ 13171 h 56837"/>
                <a:gd name="connsiteX3" fmla="*/ 14710 w 56837"/>
                <a:gd name="connsiteY3" fmla="*/ 38748 h 56837"/>
                <a:gd name="connsiteX4" fmla="*/ 26077 w 56837"/>
                <a:gd name="connsiteY4" fmla="*/ 50115 h 56837"/>
                <a:gd name="connsiteX5" fmla="*/ 44549 w 56837"/>
                <a:gd name="connsiteY5" fmla="*/ 47273 h 56837"/>
                <a:gd name="connsiteX6" fmla="*/ 55206 w 56837"/>
                <a:gd name="connsiteY6" fmla="*/ 30933 h 56837"/>
                <a:gd name="connsiteX7" fmla="*/ 55206 w 56837"/>
                <a:gd name="connsiteY7" fmla="*/ 36616 h 56837"/>
                <a:gd name="connsiteX8" fmla="*/ 47391 w 56837"/>
                <a:gd name="connsiteY8" fmla="*/ 50826 h 56837"/>
                <a:gd name="connsiteX9" fmla="*/ 23946 w 56837"/>
                <a:gd name="connsiteY9" fmla="*/ 55088 h 56837"/>
                <a:gd name="connsiteX10" fmla="*/ 6184 w 56837"/>
                <a:gd name="connsiteY10" fmla="*/ 24538 h 56837"/>
                <a:gd name="connsiteX11" fmla="*/ 23235 w 56837"/>
                <a:gd name="connsiteY11" fmla="*/ 6777 h 56837"/>
                <a:gd name="connsiteX12" fmla="*/ 47391 w 56837"/>
                <a:gd name="connsiteY12" fmla="*/ 10329 h 56837"/>
                <a:gd name="connsiteX13" fmla="*/ 55917 w 56837"/>
                <a:gd name="connsiteY13" fmla="*/ 23828 h 56837"/>
                <a:gd name="connsiteX14" fmla="*/ 55206 w 56837"/>
                <a:gd name="connsiteY14" fmla="*/ 30933 h 5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837" h="56837">
                  <a:moveTo>
                    <a:pt x="55206" y="30933"/>
                  </a:moveTo>
                  <a:cubicBezTo>
                    <a:pt x="53785" y="30933"/>
                    <a:pt x="54496" y="21697"/>
                    <a:pt x="44549" y="15302"/>
                  </a:cubicBezTo>
                  <a:cubicBezTo>
                    <a:pt x="38865" y="11750"/>
                    <a:pt x="31761" y="11040"/>
                    <a:pt x="26077" y="13171"/>
                  </a:cubicBezTo>
                  <a:cubicBezTo>
                    <a:pt x="16131" y="16723"/>
                    <a:pt x="11157" y="28091"/>
                    <a:pt x="14710" y="38748"/>
                  </a:cubicBezTo>
                  <a:cubicBezTo>
                    <a:pt x="16841" y="43721"/>
                    <a:pt x="21104" y="47984"/>
                    <a:pt x="26077" y="50115"/>
                  </a:cubicBezTo>
                  <a:cubicBezTo>
                    <a:pt x="32471" y="52246"/>
                    <a:pt x="39576" y="51536"/>
                    <a:pt x="44549" y="47273"/>
                  </a:cubicBezTo>
                  <a:cubicBezTo>
                    <a:pt x="53785" y="40169"/>
                    <a:pt x="53074" y="30933"/>
                    <a:pt x="55206" y="30933"/>
                  </a:cubicBezTo>
                  <a:cubicBezTo>
                    <a:pt x="55917" y="31643"/>
                    <a:pt x="55917" y="33064"/>
                    <a:pt x="55206" y="36616"/>
                  </a:cubicBezTo>
                  <a:cubicBezTo>
                    <a:pt x="54496" y="42300"/>
                    <a:pt x="51654" y="47273"/>
                    <a:pt x="47391" y="50826"/>
                  </a:cubicBezTo>
                  <a:cubicBezTo>
                    <a:pt x="40997" y="56509"/>
                    <a:pt x="31761" y="57930"/>
                    <a:pt x="23946" y="55088"/>
                  </a:cubicBezTo>
                  <a:cubicBezTo>
                    <a:pt x="10447" y="51536"/>
                    <a:pt x="2632" y="38037"/>
                    <a:pt x="6184" y="24538"/>
                  </a:cubicBezTo>
                  <a:cubicBezTo>
                    <a:pt x="8315" y="16013"/>
                    <a:pt x="14710" y="9619"/>
                    <a:pt x="23235" y="6777"/>
                  </a:cubicBezTo>
                  <a:cubicBezTo>
                    <a:pt x="31050" y="3935"/>
                    <a:pt x="40286" y="5356"/>
                    <a:pt x="47391" y="10329"/>
                  </a:cubicBezTo>
                  <a:cubicBezTo>
                    <a:pt x="51654" y="13881"/>
                    <a:pt x="54496" y="18855"/>
                    <a:pt x="55917" y="23828"/>
                  </a:cubicBezTo>
                  <a:cubicBezTo>
                    <a:pt x="55917" y="28801"/>
                    <a:pt x="55206" y="30933"/>
                    <a:pt x="55206" y="30933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3" name="Полилиния: фигура 202">
              <a:extLst>
                <a:ext uri="{FF2B5EF4-FFF2-40B4-BE49-F238E27FC236}">
                  <a16:creationId xmlns:a16="http://schemas.microsoft.com/office/drawing/2014/main" id="{3F1419E1-9972-78FA-DAB4-394444D893C9}"/>
                </a:ext>
              </a:extLst>
            </p:cNvPr>
            <p:cNvSpPr/>
            <p:nvPr/>
          </p:nvSpPr>
          <p:spPr>
            <a:xfrm>
              <a:off x="6456560" y="3405910"/>
              <a:ext cx="802823" cy="2266377"/>
            </a:xfrm>
            <a:custGeom>
              <a:avLst/>
              <a:gdLst>
                <a:gd name="connsiteX0" fmla="*/ 685952 w 802823"/>
                <a:gd name="connsiteY0" fmla="*/ 197864 h 2266376"/>
                <a:gd name="connsiteX1" fmla="*/ 801047 w 802823"/>
                <a:gd name="connsiteY1" fmla="*/ 1269242 h 2266376"/>
                <a:gd name="connsiteX2" fmla="*/ 245465 w 802823"/>
                <a:gd name="connsiteY2" fmla="*/ 2263890 h 2266376"/>
                <a:gd name="connsiteX3" fmla="*/ 5328 w 802823"/>
                <a:gd name="connsiteY3" fmla="*/ 1979705 h 2266376"/>
                <a:gd name="connsiteX4" fmla="*/ 371927 w 802823"/>
                <a:gd name="connsiteY4" fmla="*/ 1297661 h 2266376"/>
                <a:gd name="connsiteX5" fmla="*/ 248307 w 802823"/>
                <a:gd name="connsiteY5" fmla="*/ 618458 h 2266376"/>
                <a:gd name="connsiteX6" fmla="*/ 411003 w 802823"/>
                <a:gd name="connsiteY6" fmla="*/ 5328 h 2266376"/>
                <a:gd name="connsiteX7" fmla="*/ 663928 w 802823"/>
                <a:gd name="connsiteY7" fmla="*/ 8170 h 2266376"/>
                <a:gd name="connsiteX8" fmla="*/ 685952 w 802823"/>
                <a:gd name="connsiteY8" fmla="*/ 197864 h 226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823" h="2266376">
                  <a:moveTo>
                    <a:pt x="685952" y="197864"/>
                  </a:moveTo>
                  <a:cubicBezTo>
                    <a:pt x="685952" y="197864"/>
                    <a:pt x="786838" y="1112230"/>
                    <a:pt x="801047" y="1269242"/>
                  </a:cubicBezTo>
                  <a:cubicBezTo>
                    <a:pt x="815256" y="1426254"/>
                    <a:pt x="245465" y="2263890"/>
                    <a:pt x="245465" y="2263890"/>
                  </a:cubicBezTo>
                  <a:lnTo>
                    <a:pt x="5328" y="1979705"/>
                  </a:lnTo>
                  <a:lnTo>
                    <a:pt x="371927" y="1297661"/>
                  </a:lnTo>
                  <a:lnTo>
                    <a:pt x="248307" y="618458"/>
                  </a:lnTo>
                  <a:lnTo>
                    <a:pt x="411003" y="5328"/>
                  </a:lnTo>
                  <a:lnTo>
                    <a:pt x="663928" y="8170"/>
                  </a:lnTo>
                  <a:lnTo>
                    <a:pt x="685952" y="197864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4" name="Полилиния: фигура 203">
              <a:extLst>
                <a:ext uri="{FF2B5EF4-FFF2-40B4-BE49-F238E27FC236}">
                  <a16:creationId xmlns:a16="http://schemas.microsoft.com/office/drawing/2014/main" id="{8AC6B141-295D-7E08-7A6A-B6D14BD165C8}"/>
                </a:ext>
              </a:extLst>
            </p:cNvPr>
            <p:cNvSpPr/>
            <p:nvPr/>
          </p:nvSpPr>
          <p:spPr>
            <a:xfrm>
              <a:off x="6362068" y="3921706"/>
              <a:ext cx="461801" cy="1939564"/>
            </a:xfrm>
            <a:custGeom>
              <a:avLst/>
              <a:gdLst>
                <a:gd name="connsiteX0" fmla="*/ 5328 w 461800"/>
                <a:gd name="connsiteY0" fmla="*/ 1645077 h 1939563"/>
                <a:gd name="connsiteX1" fmla="*/ 7460 w 461800"/>
                <a:gd name="connsiteY1" fmla="*/ 1664970 h 1939563"/>
                <a:gd name="connsiteX2" fmla="*/ 16696 w 461800"/>
                <a:gd name="connsiteY2" fmla="*/ 1722517 h 1939563"/>
                <a:gd name="connsiteX3" fmla="*/ 60744 w 461800"/>
                <a:gd name="connsiteY3" fmla="*/ 1934235 h 1939563"/>
                <a:gd name="connsiteX4" fmla="*/ 60744 w 461800"/>
                <a:gd name="connsiteY4" fmla="*/ 1936367 h 1939563"/>
                <a:gd name="connsiteX5" fmla="*/ 62876 w 461800"/>
                <a:gd name="connsiteY5" fmla="*/ 1936367 h 1939563"/>
                <a:gd name="connsiteX6" fmla="*/ 337825 w 461800"/>
                <a:gd name="connsiteY6" fmla="*/ 1888055 h 1939563"/>
                <a:gd name="connsiteX7" fmla="*/ 339956 w 461800"/>
                <a:gd name="connsiteY7" fmla="*/ 1888055 h 1939563"/>
                <a:gd name="connsiteX8" fmla="*/ 339956 w 461800"/>
                <a:gd name="connsiteY8" fmla="*/ 1885924 h 1939563"/>
                <a:gd name="connsiteX9" fmla="*/ 366244 w 461800"/>
                <a:gd name="connsiteY9" fmla="*/ 1230167 h 1939563"/>
                <a:gd name="connsiteX10" fmla="*/ 393241 w 461800"/>
                <a:gd name="connsiteY10" fmla="*/ 531071 h 1939563"/>
                <a:gd name="connsiteX11" fmla="*/ 393241 w 461800"/>
                <a:gd name="connsiteY11" fmla="*/ 531071 h 1939563"/>
                <a:gd name="connsiteX12" fmla="*/ 442973 w 461800"/>
                <a:gd name="connsiteY12" fmla="*/ 148842 h 1939563"/>
                <a:gd name="connsiteX13" fmla="*/ 456472 w 461800"/>
                <a:gd name="connsiteY13" fmla="*/ 42983 h 1939563"/>
                <a:gd name="connsiteX14" fmla="*/ 460025 w 461800"/>
                <a:gd name="connsiteY14" fmla="*/ 15275 h 1939563"/>
                <a:gd name="connsiteX15" fmla="*/ 460735 w 461800"/>
                <a:gd name="connsiteY15" fmla="*/ 5328 h 1939563"/>
                <a:gd name="connsiteX16" fmla="*/ 459314 w 461800"/>
                <a:gd name="connsiteY16" fmla="*/ 14564 h 1939563"/>
                <a:gd name="connsiteX17" fmla="*/ 455051 w 461800"/>
                <a:gd name="connsiteY17" fmla="*/ 42272 h 1939563"/>
                <a:gd name="connsiteX18" fmla="*/ 440132 w 461800"/>
                <a:gd name="connsiteY18" fmla="*/ 148132 h 1939563"/>
                <a:gd name="connsiteX19" fmla="*/ 388268 w 461800"/>
                <a:gd name="connsiteY19" fmla="*/ 530361 h 1939563"/>
                <a:gd name="connsiteX20" fmla="*/ 388268 w 461800"/>
                <a:gd name="connsiteY20" fmla="*/ 530361 h 1939563"/>
                <a:gd name="connsiteX21" fmla="*/ 359849 w 461800"/>
                <a:gd name="connsiteY21" fmla="*/ 1229456 h 1939563"/>
                <a:gd name="connsiteX22" fmla="*/ 334983 w 461800"/>
                <a:gd name="connsiteY22" fmla="*/ 1885213 h 1939563"/>
                <a:gd name="connsiteX23" fmla="*/ 337115 w 461800"/>
                <a:gd name="connsiteY23" fmla="*/ 1882371 h 1939563"/>
                <a:gd name="connsiteX24" fmla="*/ 62876 w 461800"/>
                <a:gd name="connsiteY24" fmla="*/ 1932104 h 1939563"/>
                <a:gd name="connsiteX25" fmla="*/ 65007 w 461800"/>
                <a:gd name="connsiteY25" fmla="*/ 1933525 h 1939563"/>
                <a:gd name="connsiteX26" fmla="*/ 19538 w 461800"/>
                <a:gd name="connsiteY26" fmla="*/ 1721807 h 1939563"/>
                <a:gd name="connsiteX27" fmla="*/ 8881 w 461800"/>
                <a:gd name="connsiteY27" fmla="*/ 1664970 h 1939563"/>
                <a:gd name="connsiteX28" fmla="*/ 6749 w 461800"/>
                <a:gd name="connsiteY28" fmla="*/ 1650050 h 1939563"/>
                <a:gd name="connsiteX29" fmla="*/ 5328 w 461800"/>
                <a:gd name="connsiteY29" fmla="*/ 1645077 h 193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61800" h="1939563">
                  <a:moveTo>
                    <a:pt x="5328" y="1645077"/>
                  </a:moveTo>
                  <a:cubicBezTo>
                    <a:pt x="5328" y="1651471"/>
                    <a:pt x="6039" y="1658576"/>
                    <a:pt x="7460" y="1664970"/>
                  </a:cubicBezTo>
                  <a:cubicBezTo>
                    <a:pt x="8881" y="1677758"/>
                    <a:pt x="12433" y="1697651"/>
                    <a:pt x="16696" y="1722517"/>
                  </a:cubicBezTo>
                  <a:cubicBezTo>
                    <a:pt x="25932" y="1772250"/>
                    <a:pt x="40852" y="1844717"/>
                    <a:pt x="60744" y="1934235"/>
                  </a:cubicBezTo>
                  <a:lnTo>
                    <a:pt x="60744" y="1936367"/>
                  </a:lnTo>
                  <a:lnTo>
                    <a:pt x="62876" y="1936367"/>
                  </a:lnTo>
                  <a:lnTo>
                    <a:pt x="337825" y="1888055"/>
                  </a:lnTo>
                  <a:lnTo>
                    <a:pt x="339956" y="1888055"/>
                  </a:lnTo>
                  <a:lnTo>
                    <a:pt x="339956" y="1885924"/>
                  </a:lnTo>
                  <a:cubicBezTo>
                    <a:pt x="347772" y="1697651"/>
                    <a:pt x="357008" y="1471724"/>
                    <a:pt x="366244" y="1230167"/>
                  </a:cubicBezTo>
                  <a:cubicBezTo>
                    <a:pt x="376190" y="970137"/>
                    <a:pt x="386136" y="729290"/>
                    <a:pt x="393241" y="531071"/>
                  </a:cubicBezTo>
                  <a:lnTo>
                    <a:pt x="393241" y="531071"/>
                  </a:lnTo>
                  <a:cubicBezTo>
                    <a:pt x="413845" y="371927"/>
                    <a:pt x="430896" y="240492"/>
                    <a:pt x="442973" y="148842"/>
                  </a:cubicBezTo>
                  <a:cubicBezTo>
                    <a:pt x="448657" y="103372"/>
                    <a:pt x="452920" y="67139"/>
                    <a:pt x="456472" y="42983"/>
                  </a:cubicBezTo>
                  <a:cubicBezTo>
                    <a:pt x="457893" y="30195"/>
                    <a:pt x="459314" y="21669"/>
                    <a:pt x="460025" y="15275"/>
                  </a:cubicBezTo>
                  <a:cubicBezTo>
                    <a:pt x="460735" y="8881"/>
                    <a:pt x="460735" y="5328"/>
                    <a:pt x="460735" y="5328"/>
                  </a:cubicBezTo>
                  <a:cubicBezTo>
                    <a:pt x="460735" y="5328"/>
                    <a:pt x="460025" y="8170"/>
                    <a:pt x="459314" y="14564"/>
                  </a:cubicBezTo>
                  <a:cubicBezTo>
                    <a:pt x="458604" y="20959"/>
                    <a:pt x="457183" y="30195"/>
                    <a:pt x="455051" y="42272"/>
                  </a:cubicBezTo>
                  <a:cubicBezTo>
                    <a:pt x="451499" y="67139"/>
                    <a:pt x="446526" y="102662"/>
                    <a:pt x="440132" y="148132"/>
                  </a:cubicBezTo>
                  <a:cubicBezTo>
                    <a:pt x="427343" y="239781"/>
                    <a:pt x="409582" y="371217"/>
                    <a:pt x="388268" y="530361"/>
                  </a:cubicBezTo>
                  <a:lnTo>
                    <a:pt x="388268" y="530361"/>
                  </a:lnTo>
                  <a:cubicBezTo>
                    <a:pt x="380453" y="727869"/>
                    <a:pt x="370506" y="969427"/>
                    <a:pt x="359849" y="1229456"/>
                  </a:cubicBezTo>
                  <a:cubicBezTo>
                    <a:pt x="350613" y="1471014"/>
                    <a:pt x="341377" y="1696230"/>
                    <a:pt x="334983" y="1885213"/>
                  </a:cubicBezTo>
                  <a:lnTo>
                    <a:pt x="337115" y="1882371"/>
                  </a:lnTo>
                  <a:lnTo>
                    <a:pt x="62876" y="1932104"/>
                  </a:lnTo>
                  <a:lnTo>
                    <a:pt x="65007" y="1933525"/>
                  </a:lnTo>
                  <a:cubicBezTo>
                    <a:pt x="44404" y="1844007"/>
                    <a:pt x="29484" y="1771539"/>
                    <a:pt x="19538" y="1721807"/>
                  </a:cubicBezTo>
                  <a:cubicBezTo>
                    <a:pt x="14564" y="1696941"/>
                    <a:pt x="11012" y="1677758"/>
                    <a:pt x="8881" y="1664970"/>
                  </a:cubicBezTo>
                  <a:cubicBezTo>
                    <a:pt x="7460" y="1658576"/>
                    <a:pt x="7460" y="1653602"/>
                    <a:pt x="6749" y="1650050"/>
                  </a:cubicBezTo>
                  <a:cubicBezTo>
                    <a:pt x="6749" y="1647208"/>
                    <a:pt x="5328" y="1645077"/>
                    <a:pt x="5328" y="1645077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5" name="Полилиния: фигура 204">
              <a:extLst>
                <a:ext uri="{FF2B5EF4-FFF2-40B4-BE49-F238E27FC236}">
                  <a16:creationId xmlns:a16="http://schemas.microsoft.com/office/drawing/2014/main" id="{33F2B32E-4DE8-E662-A75A-5B09AE2A6514}"/>
                </a:ext>
              </a:extLst>
            </p:cNvPr>
            <p:cNvSpPr/>
            <p:nvPr/>
          </p:nvSpPr>
          <p:spPr>
            <a:xfrm>
              <a:off x="6778400" y="3448538"/>
              <a:ext cx="99465" cy="333918"/>
            </a:xfrm>
            <a:custGeom>
              <a:avLst/>
              <a:gdLst>
                <a:gd name="connsiteX0" fmla="*/ 5328 w 99464"/>
                <a:gd name="connsiteY0" fmla="*/ 328589 h 333917"/>
                <a:gd name="connsiteX1" fmla="*/ 20248 w 99464"/>
                <a:gd name="connsiteY1" fmla="*/ 329300 h 333917"/>
                <a:gd name="connsiteX2" fmla="*/ 59324 w 99464"/>
                <a:gd name="connsiteY2" fmla="*/ 322906 h 333917"/>
                <a:gd name="connsiteX3" fmla="*/ 74954 w 99464"/>
                <a:gd name="connsiteY3" fmla="*/ 302302 h 333917"/>
                <a:gd name="connsiteX4" fmla="*/ 79927 w 99464"/>
                <a:gd name="connsiteY4" fmla="*/ 271042 h 333917"/>
                <a:gd name="connsiteX5" fmla="*/ 85611 w 99464"/>
                <a:gd name="connsiteY5" fmla="*/ 196443 h 333917"/>
                <a:gd name="connsiteX6" fmla="*/ 92005 w 99464"/>
                <a:gd name="connsiteY6" fmla="*/ 61455 h 333917"/>
                <a:gd name="connsiteX7" fmla="*/ 93426 w 99464"/>
                <a:gd name="connsiteY7" fmla="*/ 20248 h 333917"/>
                <a:gd name="connsiteX8" fmla="*/ 94847 w 99464"/>
                <a:gd name="connsiteY8" fmla="*/ 5328 h 333917"/>
                <a:gd name="connsiteX9" fmla="*/ 96268 w 99464"/>
                <a:gd name="connsiteY9" fmla="*/ 20248 h 333917"/>
                <a:gd name="connsiteX10" fmla="*/ 96978 w 99464"/>
                <a:gd name="connsiteY10" fmla="*/ 61455 h 333917"/>
                <a:gd name="connsiteX11" fmla="*/ 92005 w 99464"/>
                <a:gd name="connsiteY11" fmla="*/ 197153 h 333917"/>
                <a:gd name="connsiteX12" fmla="*/ 85611 w 99464"/>
                <a:gd name="connsiteY12" fmla="*/ 271752 h 333917"/>
                <a:gd name="connsiteX13" fmla="*/ 79927 w 99464"/>
                <a:gd name="connsiteY13" fmla="*/ 304433 h 333917"/>
                <a:gd name="connsiteX14" fmla="*/ 61455 w 99464"/>
                <a:gd name="connsiteY14" fmla="*/ 327168 h 333917"/>
                <a:gd name="connsiteX15" fmla="*/ 38010 w 99464"/>
                <a:gd name="connsiteY15" fmla="*/ 333562 h 333917"/>
                <a:gd name="connsiteX16" fmla="*/ 20248 w 99464"/>
                <a:gd name="connsiteY16" fmla="*/ 332852 h 333917"/>
                <a:gd name="connsiteX17" fmla="*/ 5328 w 99464"/>
                <a:gd name="connsiteY17" fmla="*/ 328589 h 33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464" h="333917">
                  <a:moveTo>
                    <a:pt x="5328" y="328589"/>
                  </a:moveTo>
                  <a:cubicBezTo>
                    <a:pt x="10302" y="328589"/>
                    <a:pt x="15275" y="328589"/>
                    <a:pt x="20248" y="329300"/>
                  </a:cubicBezTo>
                  <a:cubicBezTo>
                    <a:pt x="33747" y="330720"/>
                    <a:pt x="47246" y="328589"/>
                    <a:pt x="59324" y="322906"/>
                  </a:cubicBezTo>
                  <a:cubicBezTo>
                    <a:pt x="67139" y="317932"/>
                    <a:pt x="72112" y="310828"/>
                    <a:pt x="74954" y="302302"/>
                  </a:cubicBezTo>
                  <a:cubicBezTo>
                    <a:pt x="77796" y="291645"/>
                    <a:pt x="79217" y="281699"/>
                    <a:pt x="79927" y="271042"/>
                  </a:cubicBezTo>
                  <a:cubicBezTo>
                    <a:pt x="82058" y="248307"/>
                    <a:pt x="83479" y="223441"/>
                    <a:pt x="85611" y="196443"/>
                  </a:cubicBezTo>
                  <a:cubicBezTo>
                    <a:pt x="89163" y="143869"/>
                    <a:pt x="91295" y="96268"/>
                    <a:pt x="92005" y="61455"/>
                  </a:cubicBezTo>
                  <a:cubicBezTo>
                    <a:pt x="92715" y="45114"/>
                    <a:pt x="93426" y="31616"/>
                    <a:pt x="93426" y="20248"/>
                  </a:cubicBezTo>
                  <a:cubicBezTo>
                    <a:pt x="93426" y="15275"/>
                    <a:pt x="93426" y="10302"/>
                    <a:pt x="94847" y="5328"/>
                  </a:cubicBezTo>
                  <a:cubicBezTo>
                    <a:pt x="95557" y="10302"/>
                    <a:pt x="96268" y="15275"/>
                    <a:pt x="96268" y="20248"/>
                  </a:cubicBezTo>
                  <a:cubicBezTo>
                    <a:pt x="96268" y="30195"/>
                    <a:pt x="96978" y="44404"/>
                    <a:pt x="96978" y="61455"/>
                  </a:cubicBezTo>
                  <a:cubicBezTo>
                    <a:pt x="96978" y="96268"/>
                    <a:pt x="95557" y="143869"/>
                    <a:pt x="92005" y="197153"/>
                  </a:cubicBezTo>
                  <a:cubicBezTo>
                    <a:pt x="90584" y="223441"/>
                    <a:pt x="88453" y="248307"/>
                    <a:pt x="85611" y="271752"/>
                  </a:cubicBezTo>
                  <a:cubicBezTo>
                    <a:pt x="84900" y="283120"/>
                    <a:pt x="82769" y="293776"/>
                    <a:pt x="79927" y="304433"/>
                  </a:cubicBezTo>
                  <a:cubicBezTo>
                    <a:pt x="77085" y="314380"/>
                    <a:pt x="70691" y="322195"/>
                    <a:pt x="61455" y="327168"/>
                  </a:cubicBezTo>
                  <a:cubicBezTo>
                    <a:pt x="54351" y="331431"/>
                    <a:pt x="46535" y="332852"/>
                    <a:pt x="38010" y="333562"/>
                  </a:cubicBezTo>
                  <a:cubicBezTo>
                    <a:pt x="32326" y="333562"/>
                    <a:pt x="25932" y="333562"/>
                    <a:pt x="20248" y="332852"/>
                  </a:cubicBezTo>
                  <a:cubicBezTo>
                    <a:pt x="14564" y="331431"/>
                    <a:pt x="9592" y="330010"/>
                    <a:pt x="5328" y="328589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6" name="Полилиния: фигура 205">
              <a:extLst>
                <a:ext uri="{FF2B5EF4-FFF2-40B4-BE49-F238E27FC236}">
                  <a16:creationId xmlns:a16="http://schemas.microsoft.com/office/drawing/2014/main" id="{15A1F1BE-FF3E-42D1-AF93-DC0E8A5A71B3}"/>
                </a:ext>
              </a:extLst>
            </p:cNvPr>
            <p:cNvSpPr/>
            <p:nvPr/>
          </p:nvSpPr>
          <p:spPr>
            <a:xfrm>
              <a:off x="6995091" y="3449959"/>
              <a:ext cx="134988" cy="156302"/>
            </a:xfrm>
            <a:custGeom>
              <a:avLst/>
              <a:gdLst>
                <a:gd name="connsiteX0" fmla="*/ 136054 w 134987"/>
                <a:gd name="connsiteY0" fmla="*/ 153815 h 156301"/>
                <a:gd name="connsiteX1" fmla="*/ 109767 w 134987"/>
                <a:gd name="connsiteY1" fmla="*/ 140316 h 156301"/>
                <a:gd name="connsiteX2" fmla="*/ 15985 w 134987"/>
                <a:gd name="connsiteY2" fmla="*/ 33036 h 156301"/>
                <a:gd name="connsiteX3" fmla="*/ 5328 w 134987"/>
                <a:gd name="connsiteY3" fmla="*/ 5328 h 156301"/>
                <a:gd name="connsiteX4" fmla="*/ 60034 w 134987"/>
                <a:gd name="connsiteY4" fmla="*/ 88453 h 156301"/>
                <a:gd name="connsiteX5" fmla="*/ 136054 w 134987"/>
                <a:gd name="connsiteY5" fmla="*/ 153815 h 15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987" h="156301">
                  <a:moveTo>
                    <a:pt x="136054" y="153815"/>
                  </a:moveTo>
                  <a:cubicBezTo>
                    <a:pt x="126818" y="150973"/>
                    <a:pt x="117582" y="146000"/>
                    <a:pt x="109767" y="140316"/>
                  </a:cubicBezTo>
                  <a:cubicBezTo>
                    <a:pt x="69270" y="113319"/>
                    <a:pt x="37299" y="77085"/>
                    <a:pt x="15985" y="33036"/>
                  </a:cubicBezTo>
                  <a:cubicBezTo>
                    <a:pt x="11012" y="24511"/>
                    <a:pt x="7460" y="15275"/>
                    <a:pt x="5328" y="5328"/>
                  </a:cubicBezTo>
                  <a:cubicBezTo>
                    <a:pt x="20959" y="35168"/>
                    <a:pt x="39431" y="62876"/>
                    <a:pt x="60034" y="88453"/>
                  </a:cubicBezTo>
                  <a:cubicBezTo>
                    <a:pt x="83479" y="112608"/>
                    <a:pt x="109056" y="134633"/>
                    <a:pt x="136054" y="153815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7" name="Полилиния: фигура 206">
              <a:extLst>
                <a:ext uri="{FF2B5EF4-FFF2-40B4-BE49-F238E27FC236}">
                  <a16:creationId xmlns:a16="http://schemas.microsoft.com/office/drawing/2014/main" id="{CCC4C104-CCB5-9408-556F-F3CF63A4173D}"/>
                </a:ext>
              </a:extLst>
            </p:cNvPr>
            <p:cNvSpPr/>
            <p:nvPr/>
          </p:nvSpPr>
          <p:spPr>
            <a:xfrm>
              <a:off x="6261183" y="2426182"/>
              <a:ext cx="866765" cy="1030171"/>
            </a:xfrm>
            <a:custGeom>
              <a:avLst/>
              <a:gdLst>
                <a:gd name="connsiteX0" fmla="*/ 5328 w 866764"/>
                <a:gd name="connsiteY0" fmla="*/ 155946 h 1030171"/>
                <a:gd name="connsiteX1" fmla="*/ 114740 w 866764"/>
                <a:gd name="connsiteY1" fmla="*/ 553806 h 1030171"/>
                <a:gd name="connsiteX2" fmla="*/ 163051 w 866764"/>
                <a:gd name="connsiteY2" fmla="*/ 765524 h 1030171"/>
                <a:gd name="connsiteX3" fmla="*/ 114740 w 866764"/>
                <a:gd name="connsiteY3" fmla="*/ 1030526 h 1030171"/>
                <a:gd name="connsiteX4" fmla="*/ 860015 w 866764"/>
                <a:gd name="connsiteY4" fmla="*/ 992872 h 1030171"/>
                <a:gd name="connsiteX5" fmla="*/ 860015 w 866764"/>
                <a:gd name="connsiteY5" fmla="*/ 393241 h 1030171"/>
                <a:gd name="connsiteX6" fmla="*/ 769076 w 866764"/>
                <a:gd name="connsiteY6" fmla="*/ 63586 h 1030171"/>
                <a:gd name="connsiteX7" fmla="*/ 532492 w 866764"/>
                <a:gd name="connsiteY7" fmla="*/ 5328 h 1030171"/>
                <a:gd name="connsiteX8" fmla="*/ 237650 w 866764"/>
                <a:gd name="connsiteY8" fmla="*/ 11012 h 1030171"/>
                <a:gd name="connsiteX9" fmla="*/ 5328 w 866764"/>
                <a:gd name="connsiteY9" fmla="*/ 155946 h 103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6764" h="1030171">
                  <a:moveTo>
                    <a:pt x="5328" y="155946"/>
                  </a:moveTo>
                  <a:lnTo>
                    <a:pt x="114740" y="553806"/>
                  </a:lnTo>
                  <a:lnTo>
                    <a:pt x="163051" y="765524"/>
                  </a:lnTo>
                  <a:cubicBezTo>
                    <a:pt x="163051" y="947402"/>
                    <a:pt x="114740" y="1030526"/>
                    <a:pt x="114740" y="1030526"/>
                  </a:cubicBezTo>
                  <a:lnTo>
                    <a:pt x="860015" y="992872"/>
                  </a:lnTo>
                  <a:cubicBezTo>
                    <a:pt x="860015" y="992872"/>
                    <a:pt x="872804" y="488443"/>
                    <a:pt x="860015" y="393241"/>
                  </a:cubicBezTo>
                  <a:lnTo>
                    <a:pt x="769076" y="63586"/>
                  </a:lnTo>
                  <a:lnTo>
                    <a:pt x="532492" y="5328"/>
                  </a:lnTo>
                  <a:lnTo>
                    <a:pt x="237650" y="11012"/>
                  </a:lnTo>
                  <a:lnTo>
                    <a:pt x="5328" y="155946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8" name="Полилиния: фигура 207">
              <a:extLst>
                <a:ext uri="{FF2B5EF4-FFF2-40B4-BE49-F238E27FC236}">
                  <a16:creationId xmlns:a16="http://schemas.microsoft.com/office/drawing/2014/main" id="{9AA4766E-9BB4-937B-3788-425863EC0DDA}"/>
                </a:ext>
              </a:extLst>
            </p:cNvPr>
            <p:cNvSpPr/>
            <p:nvPr/>
          </p:nvSpPr>
          <p:spPr>
            <a:xfrm>
              <a:off x="7282118" y="3014445"/>
              <a:ext cx="56837" cy="127883"/>
            </a:xfrm>
            <a:custGeom>
              <a:avLst/>
              <a:gdLst>
                <a:gd name="connsiteX0" fmla="*/ 8170 w 56837"/>
                <a:gd name="connsiteY0" fmla="*/ 126107 h 127883"/>
                <a:gd name="connsiteX1" fmla="*/ 5328 w 56837"/>
                <a:gd name="connsiteY1" fmla="*/ 106214 h 127883"/>
                <a:gd name="connsiteX2" fmla="*/ 13854 w 56837"/>
                <a:gd name="connsiteY2" fmla="*/ 59324 h 127883"/>
                <a:gd name="connsiteX3" fmla="*/ 38010 w 56837"/>
                <a:gd name="connsiteY3" fmla="*/ 18117 h 127883"/>
                <a:gd name="connsiteX4" fmla="*/ 52930 w 56837"/>
                <a:gd name="connsiteY4" fmla="*/ 5328 h 127883"/>
                <a:gd name="connsiteX5" fmla="*/ 19538 w 56837"/>
                <a:gd name="connsiteY5" fmla="*/ 61455 h 127883"/>
                <a:gd name="connsiteX6" fmla="*/ 8170 w 56837"/>
                <a:gd name="connsiteY6" fmla="*/ 126107 h 12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37" h="127883">
                  <a:moveTo>
                    <a:pt x="8170" y="126107"/>
                  </a:moveTo>
                  <a:cubicBezTo>
                    <a:pt x="6039" y="119713"/>
                    <a:pt x="5328" y="113319"/>
                    <a:pt x="5328" y="106214"/>
                  </a:cubicBezTo>
                  <a:cubicBezTo>
                    <a:pt x="5328" y="89874"/>
                    <a:pt x="8170" y="74243"/>
                    <a:pt x="13854" y="59324"/>
                  </a:cubicBezTo>
                  <a:cubicBezTo>
                    <a:pt x="19538" y="44404"/>
                    <a:pt x="27353" y="30195"/>
                    <a:pt x="38010" y="18117"/>
                  </a:cubicBezTo>
                  <a:cubicBezTo>
                    <a:pt x="42273" y="13144"/>
                    <a:pt x="47246" y="8881"/>
                    <a:pt x="52930" y="5328"/>
                  </a:cubicBezTo>
                  <a:cubicBezTo>
                    <a:pt x="39431" y="22380"/>
                    <a:pt x="28063" y="41562"/>
                    <a:pt x="19538" y="61455"/>
                  </a:cubicBezTo>
                  <a:cubicBezTo>
                    <a:pt x="12433" y="82769"/>
                    <a:pt x="8881" y="104083"/>
                    <a:pt x="8170" y="12610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9" name="Полилиния: фигура 208">
              <a:extLst>
                <a:ext uri="{FF2B5EF4-FFF2-40B4-BE49-F238E27FC236}">
                  <a16:creationId xmlns:a16="http://schemas.microsoft.com/office/drawing/2014/main" id="{EBBEF5AF-4A38-72AB-BB8C-576A859BC1A0}"/>
                </a:ext>
              </a:extLst>
            </p:cNvPr>
            <p:cNvSpPr/>
            <p:nvPr/>
          </p:nvSpPr>
          <p:spPr>
            <a:xfrm>
              <a:off x="6900599" y="2479419"/>
              <a:ext cx="618103" cy="831242"/>
            </a:xfrm>
            <a:custGeom>
              <a:avLst/>
              <a:gdLst>
                <a:gd name="connsiteX0" fmla="*/ 616327 w 618102"/>
                <a:gd name="connsiteY0" fmla="*/ 398972 h 831241"/>
                <a:gd name="connsiteX1" fmla="*/ 423081 w 618102"/>
                <a:gd name="connsiteY1" fmla="*/ 514778 h 831241"/>
                <a:gd name="connsiteX2" fmla="*/ 312959 w 618102"/>
                <a:gd name="connsiteY2" fmla="*/ 233435 h 831241"/>
                <a:gd name="connsiteX3" fmla="*/ 249728 w 618102"/>
                <a:gd name="connsiteY3" fmla="*/ 112656 h 831241"/>
                <a:gd name="connsiteX4" fmla="*/ 104083 w 618102"/>
                <a:gd name="connsiteY4" fmla="*/ 5376 h 831241"/>
                <a:gd name="connsiteX5" fmla="*/ 5328 w 618102"/>
                <a:gd name="connsiteY5" fmla="*/ 151731 h 831241"/>
                <a:gd name="connsiteX6" fmla="*/ 109767 w 618102"/>
                <a:gd name="connsiteY6" fmla="*/ 376238 h 831241"/>
                <a:gd name="connsiteX7" fmla="*/ 296618 w 618102"/>
                <a:gd name="connsiteY7" fmla="*/ 823829 h 831241"/>
                <a:gd name="connsiteX8" fmla="*/ 616327 w 618102"/>
                <a:gd name="connsiteY8" fmla="*/ 398972 h 831241"/>
                <a:gd name="connsiteX9" fmla="*/ 616327 w 618102"/>
                <a:gd name="connsiteY9" fmla="*/ 398972 h 8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102" h="831241">
                  <a:moveTo>
                    <a:pt x="616327" y="398972"/>
                  </a:moveTo>
                  <a:lnTo>
                    <a:pt x="423081" y="514778"/>
                  </a:lnTo>
                  <a:lnTo>
                    <a:pt x="312959" y="233435"/>
                  </a:lnTo>
                  <a:cubicBezTo>
                    <a:pt x="293776" y="192228"/>
                    <a:pt x="272462" y="151731"/>
                    <a:pt x="249728" y="112656"/>
                  </a:cubicBezTo>
                  <a:cubicBezTo>
                    <a:pt x="185076" y="-308"/>
                    <a:pt x="104083" y="5376"/>
                    <a:pt x="104083" y="5376"/>
                  </a:cubicBezTo>
                  <a:lnTo>
                    <a:pt x="5328" y="151731"/>
                  </a:lnTo>
                  <a:lnTo>
                    <a:pt x="109767" y="376238"/>
                  </a:lnTo>
                  <a:cubicBezTo>
                    <a:pt x="109767" y="376238"/>
                    <a:pt x="172998" y="791858"/>
                    <a:pt x="296618" y="823829"/>
                  </a:cubicBezTo>
                  <a:cubicBezTo>
                    <a:pt x="484891" y="874272"/>
                    <a:pt x="616327" y="399683"/>
                    <a:pt x="616327" y="398972"/>
                  </a:cubicBezTo>
                  <a:lnTo>
                    <a:pt x="616327" y="398972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0" name="Полилиния: фигура 209">
              <a:extLst>
                <a:ext uri="{FF2B5EF4-FFF2-40B4-BE49-F238E27FC236}">
                  <a16:creationId xmlns:a16="http://schemas.microsoft.com/office/drawing/2014/main" id="{F150B88D-A04A-05BD-773C-90507F99C505}"/>
                </a:ext>
              </a:extLst>
            </p:cNvPr>
            <p:cNvSpPr/>
            <p:nvPr/>
          </p:nvSpPr>
          <p:spPr>
            <a:xfrm>
              <a:off x="6303810" y="2930610"/>
              <a:ext cx="1143845" cy="774405"/>
            </a:xfrm>
            <a:custGeom>
              <a:avLst/>
              <a:gdLst>
                <a:gd name="connsiteX0" fmla="*/ 5328 w 1143845"/>
                <a:gd name="connsiteY0" fmla="*/ 774049 h 774404"/>
                <a:gd name="connsiteX1" fmla="*/ 259674 w 1143845"/>
                <a:gd name="connsiteY1" fmla="*/ 688794 h 774404"/>
                <a:gd name="connsiteX2" fmla="*/ 474944 w 1143845"/>
                <a:gd name="connsiteY2" fmla="*/ 536755 h 774404"/>
                <a:gd name="connsiteX3" fmla="*/ 1142069 w 1143845"/>
                <a:gd name="connsiteY3" fmla="*/ 5328 h 774404"/>
                <a:gd name="connsiteX4" fmla="*/ 1095889 w 1143845"/>
                <a:gd name="connsiteY4" fmla="*/ 15985 h 774404"/>
                <a:gd name="connsiteX5" fmla="*/ 31616 w 1143845"/>
                <a:gd name="connsiteY5" fmla="*/ 704424 h 774404"/>
                <a:gd name="connsiteX6" fmla="*/ 5328 w 1143845"/>
                <a:gd name="connsiteY6" fmla="*/ 774049 h 77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845" h="774404">
                  <a:moveTo>
                    <a:pt x="5328" y="774049"/>
                  </a:moveTo>
                  <a:cubicBezTo>
                    <a:pt x="92715" y="770497"/>
                    <a:pt x="184365" y="733553"/>
                    <a:pt x="259674" y="688794"/>
                  </a:cubicBezTo>
                  <a:cubicBezTo>
                    <a:pt x="334983" y="644035"/>
                    <a:pt x="403188" y="588619"/>
                    <a:pt x="474944" y="536755"/>
                  </a:cubicBezTo>
                  <a:cubicBezTo>
                    <a:pt x="645455" y="413845"/>
                    <a:pt x="983636" y="143869"/>
                    <a:pt x="1142069" y="5328"/>
                  </a:cubicBezTo>
                  <a:lnTo>
                    <a:pt x="1095889" y="15985"/>
                  </a:lnTo>
                  <a:lnTo>
                    <a:pt x="31616" y="704424"/>
                  </a:lnTo>
                  <a:lnTo>
                    <a:pt x="5328" y="77404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1" name="Полилиния: фигура 210">
              <a:extLst>
                <a:ext uri="{FF2B5EF4-FFF2-40B4-BE49-F238E27FC236}">
                  <a16:creationId xmlns:a16="http://schemas.microsoft.com/office/drawing/2014/main" id="{3F005018-A3A4-7296-09A3-A488EED60251}"/>
                </a:ext>
              </a:extLst>
            </p:cNvPr>
            <p:cNvSpPr/>
            <p:nvPr/>
          </p:nvSpPr>
          <p:spPr>
            <a:xfrm>
              <a:off x="7015694" y="2603087"/>
              <a:ext cx="120779" cy="703358"/>
            </a:xfrm>
            <a:custGeom>
              <a:avLst/>
              <a:gdLst>
                <a:gd name="connsiteX0" fmla="*/ 107635 w 120778"/>
                <a:gd name="connsiteY0" fmla="*/ 703713 h 703358"/>
                <a:gd name="connsiteX1" fmla="*/ 107635 w 120778"/>
                <a:gd name="connsiteY1" fmla="*/ 696609 h 703358"/>
                <a:gd name="connsiteX2" fmla="*/ 107635 w 120778"/>
                <a:gd name="connsiteY2" fmla="*/ 675295 h 703358"/>
                <a:gd name="connsiteX3" fmla="*/ 107635 w 120778"/>
                <a:gd name="connsiteY3" fmla="*/ 597855 h 703358"/>
                <a:gd name="connsiteX4" fmla="*/ 109056 w 120778"/>
                <a:gd name="connsiteY4" fmla="*/ 342088 h 703358"/>
                <a:gd name="connsiteX5" fmla="*/ 108346 w 120778"/>
                <a:gd name="connsiteY5" fmla="*/ 269621 h 703358"/>
                <a:gd name="connsiteX6" fmla="*/ 99110 w 120778"/>
                <a:gd name="connsiteY6" fmla="*/ 202837 h 703358"/>
                <a:gd name="connsiteX7" fmla="*/ 53640 w 120778"/>
                <a:gd name="connsiteY7" fmla="*/ 99110 h 703358"/>
                <a:gd name="connsiteX8" fmla="*/ 15985 w 120778"/>
                <a:gd name="connsiteY8" fmla="*/ 31616 h 703358"/>
                <a:gd name="connsiteX9" fmla="*/ 7460 w 120778"/>
                <a:gd name="connsiteY9" fmla="*/ 12433 h 703358"/>
                <a:gd name="connsiteX10" fmla="*/ 5328 w 120778"/>
                <a:gd name="connsiteY10" fmla="*/ 5328 h 703358"/>
                <a:gd name="connsiteX11" fmla="*/ 8881 w 120778"/>
                <a:gd name="connsiteY11" fmla="*/ 11723 h 703358"/>
                <a:gd name="connsiteX12" fmla="*/ 18827 w 120778"/>
                <a:gd name="connsiteY12" fmla="*/ 30195 h 703358"/>
                <a:gd name="connsiteX13" fmla="*/ 58613 w 120778"/>
                <a:gd name="connsiteY13" fmla="*/ 96978 h 703358"/>
                <a:gd name="connsiteX14" fmla="*/ 106214 w 120778"/>
                <a:gd name="connsiteY14" fmla="*/ 202127 h 703358"/>
                <a:gd name="connsiteX15" fmla="*/ 116161 w 120778"/>
                <a:gd name="connsiteY15" fmla="*/ 269621 h 703358"/>
                <a:gd name="connsiteX16" fmla="*/ 116871 w 120778"/>
                <a:gd name="connsiteY16" fmla="*/ 342798 h 703358"/>
                <a:gd name="connsiteX17" fmla="*/ 114029 w 120778"/>
                <a:gd name="connsiteY17" fmla="*/ 597855 h 703358"/>
                <a:gd name="connsiteX18" fmla="*/ 112608 w 120778"/>
                <a:gd name="connsiteY18" fmla="*/ 675295 h 703358"/>
                <a:gd name="connsiteX19" fmla="*/ 111898 w 120778"/>
                <a:gd name="connsiteY19" fmla="*/ 696609 h 703358"/>
                <a:gd name="connsiteX20" fmla="*/ 107635 w 120778"/>
                <a:gd name="connsiteY20" fmla="*/ 703713 h 703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0778" h="703358">
                  <a:moveTo>
                    <a:pt x="107635" y="703713"/>
                  </a:moveTo>
                  <a:cubicBezTo>
                    <a:pt x="107635" y="701582"/>
                    <a:pt x="107635" y="698740"/>
                    <a:pt x="107635" y="696609"/>
                  </a:cubicBezTo>
                  <a:cubicBezTo>
                    <a:pt x="107635" y="690925"/>
                    <a:pt x="107635" y="683821"/>
                    <a:pt x="107635" y="675295"/>
                  </a:cubicBezTo>
                  <a:cubicBezTo>
                    <a:pt x="107635" y="656113"/>
                    <a:pt x="107635" y="629825"/>
                    <a:pt x="107635" y="597855"/>
                  </a:cubicBezTo>
                  <a:cubicBezTo>
                    <a:pt x="107635" y="531782"/>
                    <a:pt x="108346" y="441553"/>
                    <a:pt x="109056" y="342088"/>
                  </a:cubicBezTo>
                  <a:cubicBezTo>
                    <a:pt x="109056" y="317222"/>
                    <a:pt x="109767" y="292355"/>
                    <a:pt x="108346" y="269621"/>
                  </a:cubicBezTo>
                  <a:cubicBezTo>
                    <a:pt x="106925" y="246886"/>
                    <a:pt x="104083" y="224861"/>
                    <a:pt x="99110" y="202837"/>
                  </a:cubicBezTo>
                  <a:cubicBezTo>
                    <a:pt x="89873" y="165893"/>
                    <a:pt x="74243" y="131081"/>
                    <a:pt x="53640" y="99110"/>
                  </a:cubicBezTo>
                  <a:cubicBezTo>
                    <a:pt x="36589" y="71401"/>
                    <a:pt x="23800" y="47956"/>
                    <a:pt x="15985" y="31616"/>
                  </a:cubicBezTo>
                  <a:cubicBezTo>
                    <a:pt x="12433" y="23090"/>
                    <a:pt x="9591" y="16696"/>
                    <a:pt x="7460" y="12433"/>
                  </a:cubicBezTo>
                  <a:cubicBezTo>
                    <a:pt x="6749" y="10302"/>
                    <a:pt x="6039" y="8170"/>
                    <a:pt x="5328" y="5328"/>
                  </a:cubicBezTo>
                  <a:cubicBezTo>
                    <a:pt x="6749" y="7460"/>
                    <a:pt x="8170" y="9591"/>
                    <a:pt x="8881" y="11723"/>
                  </a:cubicBezTo>
                  <a:cubicBezTo>
                    <a:pt x="11012" y="15985"/>
                    <a:pt x="13854" y="22380"/>
                    <a:pt x="18827" y="30195"/>
                  </a:cubicBezTo>
                  <a:cubicBezTo>
                    <a:pt x="27353" y="46535"/>
                    <a:pt x="40852" y="68560"/>
                    <a:pt x="58613" y="96978"/>
                  </a:cubicBezTo>
                  <a:cubicBezTo>
                    <a:pt x="79927" y="128949"/>
                    <a:pt x="96268" y="164472"/>
                    <a:pt x="106214" y="202127"/>
                  </a:cubicBezTo>
                  <a:cubicBezTo>
                    <a:pt x="111187" y="224151"/>
                    <a:pt x="114740" y="246886"/>
                    <a:pt x="116161" y="269621"/>
                  </a:cubicBezTo>
                  <a:cubicBezTo>
                    <a:pt x="117582" y="293066"/>
                    <a:pt x="116871" y="317932"/>
                    <a:pt x="116871" y="342798"/>
                  </a:cubicBezTo>
                  <a:cubicBezTo>
                    <a:pt x="115450" y="442263"/>
                    <a:pt x="114740" y="531782"/>
                    <a:pt x="114029" y="597855"/>
                  </a:cubicBezTo>
                  <a:cubicBezTo>
                    <a:pt x="113319" y="629825"/>
                    <a:pt x="112608" y="656113"/>
                    <a:pt x="112608" y="675295"/>
                  </a:cubicBezTo>
                  <a:cubicBezTo>
                    <a:pt x="112608" y="683821"/>
                    <a:pt x="111898" y="690925"/>
                    <a:pt x="111898" y="696609"/>
                  </a:cubicBezTo>
                  <a:cubicBezTo>
                    <a:pt x="109767" y="698740"/>
                    <a:pt x="109056" y="701582"/>
                    <a:pt x="107635" y="70371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2" name="Полилиния: фигура 211">
              <a:extLst>
                <a:ext uri="{FF2B5EF4-FFF2-40B4-BE49-F238E27FC236}">
                  <a16:creationId xmlns:a16="http://schemas.microsoft.com/office/drawing/2014/main" id="{974CACF4-0DAC-9F74-E3A4-7AAD6A2C019B}"/>
                </a:ext>
              </a:extLst>
            </p:cNvPr>
            <p:cNvSpPr/>
            <p:nvPr/>
          </p:nvSpPr>
          <p:spPr>
            <a:xfrm>
              <a:off x="6669917" y="1698668"/>
              <a:ext cx="383650" cy="610998"/>
            </a:xfrm>
            <a:custGeom>
              <a:avLst/>
              <a:gdLst>
                <a:gd name="connsiteX0" fmla="*/ 381656 w 383649"/>
                <a:gd name="connsiteY0" fmla="*/ 447947 h 610998"/>
                <a:gd name="connsiteX1" fmla="*/ 334766 w 383649"/>
                <a:gd name="connsiteY1" fmla="*/ 427344 h 610998"/>
                <a:gd name="connsiteX2" fmla="*/ 370999 w 383649"/>
                <a:gd name="connsiteY2" fmla="*/ 425212 h 610998"/>
                <a:gd name="connsiteX3" fmla="*/ 381656 w 383649"/>
                <a:gd name="connsiteY3" fmla="*/ 398215 h 610998"/>
                <a:gd name="connsiteX4" fmla="*/ 380235 w 383649"/>
                <a:gd name="connsiteY4" fmla="*/ 395373 h 610998"/>
                <a:gd name="connsiteX5" fmla="*/ 353238 w 383649"/>
                <a:gd name="connsiteY5" fmla="*/ 388978 h 610998"/>
                <a:gd name="connsiteX6" fmla="*/ 303505 w 383649"/>
                <a:gd name="connsiteY6" fmla="*/ 350614 h 610998"/>
                <a:gd name="connsiteX7" fmla="*/ 305636 w 383649"/>
                <a:gd name="connsiteY7" fmla="*/ 278146 h 610998"/>
                <a:gd name="connsiteX8" fmla="*/ 221802 w 383649"/>
                <a:gd name="connsiteY8" fmla="*/ 93426 h 610998"/>
                <a:gd name="connsiteX9" fmla="*/ 69763 w 383649"/>
                <a:gd name="connsiteY9" fmla="*/ 5328 h 610998"/>
                <a:gd name="connsiteX10" fmla="*/ 8663 w 383649"/>
                <a:gd name="connsiteY10" fmla="*/ 260385 h 610998"/>
                <a:gd name="connsiteX11" fmla="*/ 103154 w 383649"/>
                <a:gd name="connsiteY11" fmla="*/ 509757 h 610998"/>
                <a:gd name="connsiteX12" fmla="*/ 149335 w 383649"/>
                <a:gd name="connsiteY12" fmla="*/ 572988 h 610998"/>
                <a:gd name="connsiteX13" fmla="*/ 217539 w 383649"/>
                <a:gd name="connsiteY13" fmla="*/ 607801 h 610998"/>
                <a:gd name="connsiteX14" fmla="*/ 206172 w 383649"/>
                <a:gd name="connsiteY14" fmla="*/ 543859 h 610998"/>
                <a:gd name="connsiteX15" fmla="*/ 319135 w 383649"/>
                <a:gd name="connsiteY15" fmla="*/ 503363 h 610998"/>
                <a:gd name="connsiteX16" fmla="*/ 286454 w 383649"/>
                <a:gd name="connsiteY16" fmla="*/ 478497 h 610998"/>
                <a:gd name="connsiteX17" fmla="*/ 381656 w 383649"/>
                <a:gd name="connsiteY17" fmla="*/ 447947 h 61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649" h="610998">
                  <a:moveTo>
                    <a:pt x="381656" y="447947"/>
                  </a:moveTo>
                  <a:cubicBezTo>
                    <a:pt x="363184" y="450078"/>
                    <a:pt x="345423" y="442263"/>
                    <a:pt x="334766" y="427344"/>
                  </a:cubicBezTo>
                  <a:cubicBezTo>
                    <a:pt x="346843" y="430185"/>
                    <a:pt x="358921" y="429475"/>
                    <a:pt x="370999" y="425212"/>
                  </a:cubicBezTo>
                  <a:cubicBezTo>
                    <a:pt x="381656" y="420239"/>
                    <a:pt x="385919" y="408161"/>
                    <a:pt x="381656" y="398215"/>
                  </a:cubicBezTo>
                  <a:cubicBezTo>
                    <a:pt x="380946" y="396794"/>
                    <a:pt x="380946" y="396083"/>
                    <a:pt x="380235" y="395373"/>
                  </a:cubicBezTo>
                  <a:cubicBezTo>
                    <a:pt x="373841" y="388978"/>
                    <a:pt x="362473" y="389689"/>
                    <a:pt x="353238" y="388978"/>
                  </a:cubicBezTo>
                  <a:cubicBezTo>
                    <a:pt x="330503" y="386847"/>
                    <a:pt x="311320" y="371927"/>
                    <a:pt x="303505" y="350614"/>
                  </a:cubicBezTo>
                  <a:cubicBezTo>
                    <a:pt x="295690" y="327879"/>
                    <a:pt x="302795" y="302302"/>
                    <a:pt x="305636" y="278146"/>
                  </a:cubicBezTo>
                  <a:cubicBezTo>
                    <a:pt x="313452" y="205679"/>
                    <a:pt x="281481" y="135343"/>
                    <a:pt x="221802" y="93426"/>
                  </a:cubicBezTo>
                  <a:lnTo>
                    <a:pt x="69763" y="5328"/>
                  </a:lnTo>
                  <a:cubicBezTo>
                    <a:pt x="14347" y="75664"/>
                    <a:pt x="-2704" y="170866"/>
                    <a:pt x="8663" y="260385"/>
                  </a:cubicBezTo>
                  <a:cubicBezTo>
                    <a:pt x="20030" y="349903"/>
                    <a:pt x="58395" y="433027"/>
                    <a:pt x="103154" y="509757"/>
                  </a:cubicBezTo>
                  <a:cubicBezTo>
                    <a:pt x="115943" y="532492"/>
                    <a:pt x="130863" y="553806"/>
                    <a:pt x="149335" y="572988"/>
                  </a:cubicBezTo>
                  <a:cubicBezTo>
                    <a:pt x="167807" y="592171"/>
                    <a:pt x="191962" y="604249"/>
                    <a:pt x="217539" y="607801"/>
                  </a:cubicBezTo>
                  <a:cubicBezTo>
                    <a:pt x="224644" y="585777"/>
                    <a:pt x="220381" y="562332"/>
                    <a:pt x="206172" y="543859"/>
                  </a:cubicBezTo>
                  <a:cubicBezTo>
                    <a:pt x="248089" y="545991"/>
                    <a:pt x="288586" y="531782"/>
                    <a:pt x="319135" y="503363"/>
                  </a:cubicBezTo>
                  <a:lnTo>
                    <a:pt x="286454" y="478497"/>
                  </a:lnTo>
                  <a:cubicBezTo>
                    <a:pt x="320556" y="482760"/>
                    <a:pt x="355369" y="471392"/>
                    <a:pt x="381656" y="44794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3" name="Полилиния: фигура 212">
              <a:extLst>
                <a:ext uri="{FF2B5EF4-FFF2-40B4-BE49-F238E27FC236}">
                  <a16:creationId xmlns:a16="http://schemas.microsoft.com/office/drawing/2014/main" id="{F6A5F6BF-36BF-F2BE-CE62-58739A96CBC1}"/>
                </a:ext>
              </a:extLst>
            </p:cNvPr>
            <p:cNvSpPr/>
            <p:nvPr/>
          </p:nvSpPr>
          <p:spPr>
            <a:xfrm>
              <a:off x="6459718" y="1703470"/>
              <a:ext cx="461801" cy="1015962"/>
            </a:xfrm>
            <a:custGeom>
              <a:avLst/>
              <a:gdLst>
                <a:gd name="connsiteX0" fmla="*/ 5723 w 461800"/>
                <a:gd name="connsiteY0" fmla="*/ 194482 h 1015961"/>
                <a:gd name="connsiteX1" fmla="*/ 109450 w 461800"/>
                <a:gd name="connsiteY1" fmla="*/ 60205 h 1015961"/>
                <a:gd name="connsiteX2" fmla="*/ 300565 w 461800"/>
                <a:gd name="connsiteY2" fmla="*/ 6209 h 1015961"/>
                <a:gd name="connsiteX3" fmla="*/ 450473 w 461800"/>
                <a:gd name="connsiteY3" fmla="*/ 178852 h 1015961"/>
                <a:gd name="connsiteX4" fmla="*/ 456867 w 461800"/>
                <a:gd name="connsiteY4" fmla="*/ 438171 h 1015961"/>
                <a:gd name="connsiteX5" fmla="*/ 333246 w 461800"/>
                <a:gd name="connsiteY5" fmla="*/ 598736 h 1015961"/>
                <a:gd name="connsiteX6" fmla="*/ 336088 w 461800"/>
                <a:gd name="connsiteY6" fmla="*/ 702463 h 1015961"/>
                <a:gd name="connsiteX7" fmla="*/ 334667 w 461800"/>
                <a:gd name="connsiteY7" fmla="*/ 1012225 h 1015961"/>
                <a:gd name="connsiteX8" fmla="*/ 53324 w 461800"/>
                <a:gd name="connsiteY8" fmla="*/ 708147 h 1015961"/>
                <a:gd name="connsiteX9" fmla="*/ 7854 w 461800"/>
                <a:gd name="connsiteY9" fmla="*/ 196614 h 1015961"/>
                <a:gd name="connsiteX10" fmla="*/ 5723 w 461800"/>
                <a:gd name="connsiteY10" fmla="*/ 194482 h 101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800" h="1015961">
                  <a:moveTo>
                    <a:pt x="5723" y="194482"/>
                  </a:moveTo>
                  <a:cubicBezTo>
                    <a:pt x="7144" y="131961"/>
                    <a:pt x="49061" y="77256"/>
                    <a:pt x="109450" y="60205"/>
                  </a:cubicBezTo>
                  <a:lnTo>
                    <a:pt x="300565" y="6209"/>
                  </a:lnTo>
                  <a:cubicBezTo>
                    <a:pt x="382979" y="-5158"/>
                    <a:pt x="441947" y="95728"/>
                    <a:pt x="450473" y="178852"/>
                  </a:cubicBezTo>
                  <a:cubicBezTo>
                    <a:pt x="458998" y="271212"/>
                    <a:pt x="465393" y="369256"/>
                    <a:pt x="456867" y="438171"/>
                  </a:cubicBezTo>
                  <a:cubicBezTo>
                    <a:pt x="439105" y="578132"/>
                    <a:pt x="333246" y="598736"/>
                    <a:pt x="333246" y="598736"/>
                  </a:cubicBezTo>
                  <a:cubicBezTo>
                    <a:pt x="333246" y="598736"/>
                    <a:pt x="334667" y="661967"/>
                    <a:pt x="336088" y="702463"/>
                  </a:cubicBezTo>
                  <a:lnTo>
                    <a:pt x="334667" y="1012225"/>
                  </a:lnTo>
                  <a:lnTo>
                    <a:pt x="53324" y="708147"/>
                  </a:lnTo>
                  <a:lnTo>
                    <a:pt x="7854" y="196614"/>
                  </a:lnTo>
                  <a:cubicBezTo>
                    <a:pt x="5013" y="193772"/>
                    <a:pt x="5013" y="198034"/>
                    <a:pt x="5723" y="194482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4" name="Полилиния: фигура 213">
              <a:extLst>
                <a:ext uri="{FF2B5EF4-FFF2-40B4-BE49-F238E27FC236}">
                  <a16:creationId xmlns:a16="http://schemas.microsoft.com/office/drawing/2014/main" id="{B733DA0D-4C1C-CD9E-5212-2DCD49521457}"/>
                </a:ext>
              </a:extLst>
            </p:cNvPr>
            <p:cNvSpPr/>
            <p:nvPr/>
          </p:nvSpPr>
          <p:spPr>
            <a:xfrm>
              <a:off x="6843717" y="1967554"/>
              <a:ext cx="42628" cy="42628"/>
            </a:xfrm>
            <a:custGeom>
              <a:avLst/>
              <a:gdLst>
                <a:gd name="connsiteX0" fmla="*/ 40897 w 42627"/>
                <a:gd name="connsiteY0" fmla="*/ 20627 h 42627"/>
                <a:gd name="connsiteX1" fmla="*/ 23845 w 42627"/>
                <a:gd name="connsiteY1" fmla="*/ 39100 h 42627"/>
                <a:gd name="connsiteX2" fmla="*/ 5373 w 42627"/>
                <a:gd name="connsiteY2" fmla="*/ 24180 h 42627"/>
                <a:gd name="connsiteX3" fmla="*/ 5373 w 42627"/>
                <a:gd name="connsiteY3" fmla="*/ 24180 h 42627"/>
                <a:gd name="connsiteX4" fmla="*/ 21714 w 42627"/>
                <a:gd name="connsiteY4" fmla="*/ 5708 h 42627"/>
                <a:gd name="connsiteX5" fmla="*/ 40897 w 42627"/>
                <a:gd name="connsiteY5" fmla="*/ 20627 h 42627"/>
                <a:gd name="connsiteX6" fmla="*/ 40897 w 42627"/>
                <a:gd name="connsiteY6" fmla="*/ 20627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27" h="42627">
                  <a:moveTo>
                    <a:pt x="40897" y="20627"/>
                  </a:moveTo>
                  <a:cubicBezTo>
                    <a:pt x="41607" y="30574"/>
                    <a:pt x="33792" y="38389"/>
                    <a:pt x="23845" y="39100"/>
                  </a:cubicBezTo>
                  <a:cubicBezTo>
                    <a:pt x="14609" y="39810"/>
                    <a:pt x="6084" y="33416"/>
                    <a:pt x="5373" y="24180"/>
                  </a:cubicBezTo>
                  <a:cubicBezTo>
                    <a:pt x="5373" y="24180"/>
                    <a:pt x="5373" y="24180"/>
                    <a:pt x="5373" y="24180"/>
                  </a:cubicBezTo>
                  <a:cubicBezTo>
                    <a:pt x="4663" y="14233"/>
                    <a:pt x="12478" y="6418"/>
                    <a:pt x="21714" y="5708"/>
                  </a:cubicBezTo>
                  <a:cubicBezTo>
                    <a:pt x="30950" y="3576"/>
                    <a:pt x="39476" y="10681"/>
                    <a:pt x="40897" y="20627"/>
                  </a:cubicBezTo>
                  <a:cubicBezTo>
                    <a:pt x="40897" y="19917"/>
                    <a:pt x="40897" y="20627"/>
                    <a:pt x="40897" y="2062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5" name="Полилиния: фигура 214">
              <a:extLst>
                <a:ext uri="{FF2B5EF4-FFF2-40B4-BE49-F238E27FC236}">
                  <a16:creationId xmlns:a16="http://schemas.microsoft.com/office/drawing/2014/main" id="{E9F4E3A4-8519-89DB-833D-413A72B16EE8}"/>
                </a:ext>
              </a:extLst>
            </p:cNvPr>
            <p:cNvSpPr/>
            <p:nvPr/>
          </p:nvSpPr>
          <p:spPr>
            <a:xfrm>
              <a:off x="6813223" y="1914541"/>
              <a:ext cx="78151" cy="28419"/>
            </a:xfrm>
            <a:custGeom>
              <a:avLst/>
              <a:gdLst>
                <a:gd name="connsiteX0" fmla="*/ 75653 w 78150"/>
                <a:gd name="connsiteY0" fmla="*/ 22487 h 28418"/>
                <a:gd name="connsiteX1" fmla="*/ 40841 w 78150"/>
                <a:gd name="connsiteY1" fmla="*/ 16093 h 28418"/>
                <a:gd name="connsiteX2" fmla="*/ 6028 w 78150"/>
                <a:gd name="connsiteY2" fmla="*/ 24618 h 28418"/>
                <a:gd name="connsiteX3" fmla="*/ 13133 w 78150"/>
                <a:gd name="connsiteY3" fmla="*/ 14672 h 28418"/>
                <a:gd name="connsiteX4" fmla="*/ 40841 w 78150"/>
                <a:gd name="connsiteY4" fmla="*/ 5436 h 28418"/>
                <a:gd name="connsiteX5" fmla="*/ 68549 w 78150"/>
                <a:gd name="connsiteY5" fmla="*/ 13251 h 28418"/>
                <a:gd name="connsiteX6" fmla="*/ 75653 w 78150"/>
                <a:gd name="connsiteY6" fmla="*/ 22487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150" h="28418">
                  <a:moveTo>
                    <a:pt x="75653" y="22487"/>
                  </a:moveTo>
                  <a:cubicBezTo>
                    <a:pt x="73522" y="25329"/>
                    <a:pt x="60024" y="15382"/>
                    <a:pt x="40841" y="16093"/>
                  </a:cubicBezTo>
                  <a:cubicBezTo>
                    <a:pt x="21658" y="16803"/>
                    <a:pt x="8159" y="26750"/>
                    <a:pt x="6028" y="24618"/>
                  </a:cubicBezTo>
                  <a:cubicBezTo>
                    <a:pt x="3897" y="22487"/>
                    <a:pt x="6739" y="19645"/>
                    <a:pt x="13133" y="14672"/>
                  </a:cubicBezTo>
                  <a:cubicBezTo>
                    <a:pt x="20948" y="8988"/>
                    <a:pt x="30894" y="5436"/>
                    <a:pt x="40841" y="5436"/>
                  </a:cubicBezTo>
                  <a:cubicBezTo>
                    <a:pt x="50787" y="4725"/>
                    <a:pt x="60734" y="7567"/>
                    <a:pt x="68549" y="13251"/>
                  </a:cubicBezTo>
                  <a:cubicBezTo>
                    <a:pt x="74943" y="16803"/>
                    <a:pt x="77074" y="21066"/>
                    <a:pt x="75653" y="2248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6" name="Полилиния: фигура 215">
              <a:extLst>
                <a:ext uri="{FF2B5EF4-FFF2-40B4-BE49-F238E27FC236}">
                  <a16:creationId xmlns:a16="http://schemas.microsoft.com/office/drawing/2014/main" id="{850F4A10-E5DC-A737-30CC-0DE5DB91447D}"/>
                </a:ext>
              </a:extLst>
            </p:cNvPr>
            <p:cNvSpPr/>
            <p:nvPr/>
          </p:nvSpPr>
          <p:spPr>
            <a:xfrm>
              <a:off x="6675338" y="1967736"/>
              <a:ext cx="42628" cy="42628"/>
            </a:xfrm>
            <a:custGeom>
              <a:avLst/>
              <a:gdLst>
                <a:gd name="connsiteX0" fmla="*/ 40897 w 42627"/>
                <a:gd name="connsiteY0" fmla="*/ 20445 h 42627"/>
                <a:gd name="connsiteX1" fmla="*/ 23846 w 42627"/>
                <a:gd name="connsiteY1" fmla="*/ 38917 h 42627"/>
                <a:gd name="connsiteX2" fmla="*/ 5373 w 42627"/>
                <a:gd name="connsiteY2" fmla="*/ 23998 h 42627"/>
                <a:gd name="connsiteX3" fmla="*/ 5373 w 42627"/>
                <a:gd name="connsiteY3" fmla="*/ 23998 h 42627"/>
                <a:gd name="connsiteX4" fmla="*/ 21714 w 42627"/>
                <a:gd name="connsiteY4" fmla="*/ 5526 h 42627"/>
                <a:gd name="connsiteX5" fmla="*/ 40897 w 42627"/>
                <a:gd name="connsiteY5" fmla="*/ 20445 h 42627"/>
                <a:gd name="connsiteX6" fmla="*/ 40897 w 42627"/>
                <a:gd name="connsiteY6" fmla="*/ 20445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27" h="42627">
                  <a:moveTo>
                    <a:pt x="40897" y="20445"/>
                  </a:moveTo>
                  <a:cubicBezTo>
                    <a:pt x="41607" y="30392"/>
                    <a:pt x="33792" y="38207"/>
                    <a:pt x="23846" y="38917"/>
                  </a:cubicBezTo>
                  <a:cubicBezTo>
                    <a:pt x="14609" y="39628"/>
                    <a:pt x="6084" y="33234"/>
                    <a:pt x="5373" y="23998"/>
                  </a:cubicBezTo>
                  <a:cubicBezTo>
                    <a:pt x="5373" y="23998"/>
                    <a:pt x="5373" y="23998"/>
                    <a:pt x="5373" y="23998"/>
                  </a:cubicBezTo>
                  <a:cubicBezTo>
                    <a:pt x="4663" y="14051"/>
                    <a:pt x="12478" y="6236"/>
                    <a:pt x="21714" y="5526"/>
                  </a:cubicBezTo>
                  <a:cubicBezTo>
                    <a:pt x="31661" y="4105"/>
                    <a:pt x="40186" y="10499"/>
                    <a:pt x="40897" y="20445"/>
                  </a:cubicBezTo>
                  <a:cubicBezTo>
                    <a:pt x="40897" y="20445"/>
                    <a:pt x="40897" y="20445"/>
                    <a:pt x="40897" y="2044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7" name="Полилиния: фигура 216">
              <a:extLst>
                <a:ext uri="{FF2B5EF4-FFF2-40B4-BE49-F238E27FC236}">
                  <a16:creationId xmlns:a16="http://schemas.microsoft.com/office/drawing/2014/main" id="{5A2284ED-BA81-7D33-964D-089D5A614820}"/>
                </a:ext>
              </a:extLst>
            </p:cNvPr>
            <p:cNvSpPr/>
            <p:nvPr/>
          </p:nvSpPr>
          <p:spPr>
            <a:xfrm>
              <a:off x="6632129" y="1918911"/>
              <a:ext cx="78151" cy="28419"/>
            </a:xfrm>
            <a:custGeom>
              <a:avLst/>
              <a:gdLst>
                <a:gd name="connsiteX0" fmla="*/ 75579 w 78150"/>
                <a:gd name="connsiteY0" fmla="*/ 23090 h 28418"/>
                <a:gd name="connsiteX1" fmla="*/ 40766 w 78150"/>
                <a:gd name="connsiteY1" fmla="*/ 16696 h 28418"/>
                <a:gd name="connsiteX2" fmla="*/ 5954 w 78150"/>
                <a:gd name="connsiteY2" fmla="*/ 25221 h 28418"/>
                <a:gd name="connsiteX3" fmla="*/ 13058 w 78150"/>
                <a:gd name="connsiteY3" fmla="*/ 15275 h 28418"/>
                <a:gd name="connsiteX4" fmla="*/ 40766 w 78150"/>
                <a:gd name="connsiteY4" fmla="*/ 5328 h 28418"/>
                <a:gd name="connsiteX5" fmla="*/ 68474 w 78150"/>
                <a:gd name="connsiteY5" fmla="*/ 13144 h 28418"/>
                <a:gd name="connsiteX6" fmla="*/ 75579 w 78150"/>
                <a:gd name="connsiteY6" fmla="*/ 23090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150" h="28418">
                  <a:moveTo>
                    <a:pt x="75579" y="23090"/>
                  </a:moveTo>
                  <a:cubicBezTo>
                    <a:pt x="73448" y="25221"/>
                    <a:pt x="59949" y="15985"/>
                    <a:pt x="40766" y="16696"/>
                  </a:cubicBezTo>
                  <a:cubicBezTo>
                    <a:pt x="21584" y="17406"/>
                    <a:pt x="8085" y="27353"/>
                    <a:pt x="5954" y="25221"/>
                  </a:cubicBezTo>
                  <a:cubicBezTo>
                    <a:pt x="3822" y="23090"/>
                    <a:pt x="7375" y="20248"/>
                    <a:pt x="13058" y="15275"/>
                  </a:cubicBezTo>
                  <a:cubicBezTo>
                    <a:pt x="20874" y="9591"/>
                    <a:pt x="30820" y="6039"/>
                    <a:pt x="40766" y="5328"/>
                  </a:cubicBezTo>
                  <a:cubicBezTo>
                    <a:pt x="50713" y="5328"/>
                    <a:pt x="60659" y="8170"/>
                    <a:pt x="68474" y="13144"/>
                  </a:cubicBezTo>
                  <a:cubicBezTo>
                    <a:pt x="74158" y="18117"/>
                    <a:pt x="75579" y="21669"/>
                    <a:pt x="75579" y="2309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8" name="Полилиния: фигура 217">
              <a:extLst>
                <a:ext uri="{FF2B5EF4-FFF2-40B4-BE49-F238E27FC236}">
                  <a16:creationId xmlns:a16="http://schemas.microsoft.com/office/drawing/2014/main" id="{4518BF44-06E2-B21A-4E8F-F6966C67F2BD}"/>
                </a:ext>
              </a:extLst>
            </p:cNvPr>
            <p:cNvSpPr/>
            <p:nvPr/>
          </p:nvSpPr>
          <p:spPr>
            <a:xfrm>
              <a:off x="6751918" y="1926717"/>
              <a:ext cx="71046" cy="170511"/>
            </a:xfrm>
            <a:custGeom>
              <a:avLst/>
              <a:gdLst>
                <a:gd name="connsiteX0" fmla="*/ 19022 w 71046"/>
                <a:gd name="connsiteY0" fmla="*/ 164481 h 170511"/>
                <a:gd name="connsiteX1" fmla="*/ 50282 w 71046"/>
                <a:gd name="connsiteY1" fmla="*/ 158087 h 170511"/>
                <a:gd name="connsiteX2" fmla="*/ 60229 w 71046"/>
                <a:gd name="connsiteY2" fmla="*/ 153114 h 170511"/>
                <a:gd name="connsiteX3" fmla="*/ 56676 w 71046"/>
                <a:gd name="connsiteY3" fmla="*/ 138904 h 170511"/>
                <a:gd name="connsiteX4" fmla="*/ 41046 w 71046"/>
                <a:gd name="connsiteY4" fmla="*/ 101960 h 170511"/>
                <a:gd name="connsiteX5" fmla="*/ 5523 w 71046"/>
                <a:gd name="connsiteY5" fmla="*/ 5337 h 170511"/>
                <a:gd name="connsiteX6" fmla="*/ 48861 w 71046"/>
                <a:gd name="connsiteY6" fmla="*/ 99118 h 170511"/>
                <a:gd name="connsiteX7" fmla="*/ 63781 w 71046"/>
                <a:gd name="connsiteY7" fmla="*/ 136773 h 170511"/>
                <a:gd name="connsiteX8" fmla="*/ 66623 w 71046"/>
                <a:gd name="connsiteY8" fmla="*/ 155955 h 170511"/>
                <a:gd name="connsiteX9" fmla="*/ 58808 w 71046"/>
                <a:gd name="connsiteY9" fmla="*/ 163771 h 170511"/>
                <a:gd name="connsiteX10" fmla="*/ 50282 w 71046"/>
                <a:gd name="connsiteY10" fmla="*/ 165192 h 170511"/>
                <a:gd name="connsiteX11" fmla="*/ 19022 w 71046"/>
                <a:gd name="connsiteY11" fmla="*/ 164481 h 170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046" h="170511">
                  <a:moveTo>
                    <a:pt x="19022" y="164481"/>
                  </a:moveTo>
                  <a:cubicBezTo>
                    <a:pt x="28968" y="160929"/>
                    <a:pt x="39625" y="158797"/>
                    <a:pt x="50282" y="158087"/>
                  </a:cubicBezTo>
                  <a:cubicBezTo>
                    <a:pt x="55255" y="157376"/>
                    <a:pt x="59518" y="156666"/>
                    <a:pt x="60229" y="153114"/>
                  </a:cubicBezTo>
                  <a:cubicBezTo>
                    <a:pt x="60229" y="148140"/>
                    <a:pt x="58808" y="143167"/>
                    <a:pt x="56676" y="138904"/>
                  </a:cubicBezTo>
                  <a:cubicBezTo>
                    <a:pt x="51703" y="127537"/>
                    <a:pt x="46730" y="114749"/>
                    <a:pt x="41046" y="101960"/>
                  </a:cubicBezTo>
                  <a:cubicBezTo>
                    <a:pt x="19022" y="49386"/>
                    <a:pt x="3392" y="6048"/>
                    <a:pt x="5523" y="5337"/>
                  </a:cubicBezTo>
                  <a:cubicBezTo>
                    <a:pt x="6944" y="4627"/>
                    <a:pt x="26837" y="46544"/>
                    <a:pt x="48861" y="99118"/>
                  </a:cubicBezTo>
                  <a:cubicBezTo>
                    <a:pt x="53835" y="111907"/>
                    <a:pt x="59518" y="123985"/>
                    <a:pt x="63781" y="136773"/>
                  </a:cubicBezTo>
                  <a:cubicBezTo>
                    <a:pt x="67333" y="142457"/>
                    <a:pt x="68044" y="149561"/>
                    <a:pt x="66623" y="155955"/>
                  </a:cubicBezTo>
                  <a:cubicBezTo>
                    <a:pt x="65202" y="159508"/>
                    <a:pt x="62360" y="162350"/>
                    <a:pt x="58808" y="163771"/>
                  </a:cubicBezTo>
                  <a:cubicBezTo>
                    <a:pt x="55966" y="164481"/>
                    <a:pt x="53124" y="165192"/>
                    <a:pt x="50282" y="165192"/>
                  </a:cubicBezTo>
                  <a:cubicBezTo>
                    <a:pt x="40336" y="165192"/>
                    <a:pt x="29679" y="165192"/>
                    <a:pt x="19022" y="164481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9" name="Полилиния: фигура 218">
              <a:extLst>
                <a:ext uri="{FF2B5EF4-FFF2-40B4-BE49-F238E27FC236}">
                  <a16:creationId xmlns:a16="http://schemas.microsoft.com/office/drawing/2014/main" id="{654F0CFB-E98D-A023-6E84-7A7FC70ABDA9}"/>
                </a:ext>
              </a:extLst>
            </p:cNvPr>
            <p:cNvSpPr/>
            <p:nvPr/>
          </p:nvSpPr>
          <p:spPr>
            <a:xfrm>
              <a:off x="6600074" y="2252118"/>
              <a:ext cx="191825" cy="85256"/>
            </a:xfrm>
            <a:custGeom>
              <a:avLst/>
              <a:gdLst>
                <a:gd name="connsiteX0" fmla="*/ 5328 w 191824"/>
                <a:gd name="connsiteY0" fmla="*/ 5328 h 85255"/>
                <a:gd name="connsiteX1" fmla="*/ 192180 w 191824"/>
                <a:gd name="connsiteY1" fmla="*/ 82058 h 85255"/>
                <a:gd name="connsiteX2" fmla="*/ 191470 w 191824"/>
                <a:gd name="connsiteY2" fmla="*/ 49377 h 85255"/>
                <a:gd name="connsiteX3" fmla="*/ 5328 w 191824"/>
                <a:gd name="connsiteY3" fmla="*/ 5328 h 8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824" h="85255">
                  <a:moveTo>
                    <a:pt x="5328" y="5328"/>
                  </a:moveTo>
                  <a:cubicBezTo>
                    <a:pt x="5328" y="5328"/>
                    <a:pt x="52930" y="99820"/>
                    <a:pt x="192180" y="82058"/>
                  </a:cubicBezTo>
                  <a:lnTo>
                    <a:pt x="191470" y="49377"/>
                  </a:lnTo>
                  <a:cubicBezTo>
                    <a:pt x="126107" y="52929"/>
                    <a:pt x="62166" y="37299"/>
                    <a:pt x="5328" y="5328"/>
                  </a:cubicBezTo>
                  <a:close/>
                </a:path>
              </a:pathLst>
            </a:custGeom>
            <a:solidFill>
              <a:srgbClr val="6F4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0" name="Полилиния: фигура 219">
              <a:extLst>
                <a:ext uri="{FF2B5EF4-FFF2-40B4-BE49-F238E27FC236}">
                  <a16:creationId xmlns:a16="http://schemas.microsoft.com/office/drawing/2014/main" id="{A8EF09BF-F2B9-7CA2-0988-2DA6B2D81728}"/>
                </a:ext>
              </a:extLst>
            </p:cNvPr>
            <p:cNvSpPr/>
            <p:nvPr/>
          </p:nvSpPr>
          <p:spPr>
            <a:xfrm>
              <a:off x="6606823" y="1860677"/>
              <a:ext cx="92360" cy="35523"/>
            </a:xfrm>
            <a:custGeom>
              <a:avLst/>
              <a:gdLst>
                <a:gd name="connsiteX0" fmla="*/ 92360 w 92360"/>
                <a:gd name="connsiteY0" fmla="*/ 19513 h 35523"/>
                <a:gd name="connsiteX1" fmla="*/ 49022 w 92360"/>
                <a:gd name="connsiteY1" fmla="*/ 25908 h 35523"/>
                <a:gd name="connsiteX2" fmla="*/ 5684 w 92360"/>
                <a:gd name="connsiteY2" fmla="*/ 31591 h 35523"/>
                <a:gd name="connsiteX3" fmla="*/ 14209 w 92360"/>
                <a:gd name="connsiteY3" fmla="*/ 18803 h 35523"/>
                <a:gd name="connsiteX4" fmla="*/ 46180 w 92360"/>
                <a:gd name="connsiteY4" fmla="*/ 6015 h 35523"/>
                <a:gd name="connsiteX5" fmla="*/ 80282 w 92360"/>
                <a:gd name="connsiteY5" fmla="*/ 8856 h 35523"/>
                <a:gd name="connsiteX6" fmla="*/ 92360 w 92360"/>
                <a:gd name="connsiteY6" fmla="*/ 19513 h 3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0" h="35523">
                  <a:moveTo>
                    <a:pt x="92360" y="19513"/>
                  </a:moveTo>
                  <a:cubicBezTo>
                    <a:pt x="90939" y="24487"/>
                    <a:pt x="71757" y="23066"/>
                    <a:pt x="49022" y="25908"/>
                  </a:cubicBezTo>
                  <a:cubicBezTo>
                    <a:pt x="26287" y="29460"/>
                    <a:pt x="8525" y="35854"/>
                    <a:pt x="5684" y="31591"/>
                  </a:cubicBezTo>
                  <a:cubicBezTo>
                    <a:pt x="4263" y="29460"/>
                    <a:pt x="7105" y="24487"/>
                    <a:pt x="14209" y="18803"/>
                  </a:cubicBezTo>
                  <a:cubicBezTo>
                    <a:pt x="23445" y="12409"/>
                    <a:pt x="34813" y="8146"/>
                    <a:pt x="46180" y="6015"/>
                  </a:cubicBezTo>
                  <a:cubicBezTo>
                    <a:pt x="57547" y="4594"/>
                    <a:pt x="69625" y="5304"/>
                    <a:pt x="80282" y="8856"/>
                  </a:cubicBezTo>
                  <a:cubicBezTo>
                    <a:pt x="88097" y="13119"/>
                    <a:pt x="93071" y="16672"/>
                    <a:pt x="92360" y="1951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1" name="Полилиния: фигура 220">
              <a:extLst>
                <a:ext uri="{FF2B5EF4-FFF2-40B4-BE49-F238E27FC236}">
                  <a16:creationId xmlns:a16="http://schemas.microsoft.com/office/drawing/2014/main" id="{1F2EA06C-A66A-E38B-B1F3-E46A2636EA3C}"/>
                </a:ext>
              </a:extLst>
            </p:cNvPr>
            <p:cNvSpPr/>
            <p:nvPr/>
          </p:nvSpPr>
          <p:spPr>
            <a:xfrm>
              <a:off x="6809867" y="1854259"/>
              <a:ext cx="71046" cy="28419"/>
            </a:xfrm>
            <a:custGeom>
              <a:avLst/>
              <a:gdLst>
                <a:gd name="connsiteX0" fmla="*/ 71195 w 71046"/>
                <a:gd name="connsiteY0" fmla="*/ 23800 h 28418"/>
                <a:gd name="connsiteX1" fmla="*/ 38514 w 71046"/>
                <a:gd name="connsiteY1" fmla="*/ 23800 h 28418"/>
                <a:gd name="connsiteX2" fmla="*/ 5832 w 71046"/>
                <a:gd name="connsiteY2" fmla="*/ 23800 h 28418"/>
                <a:gd name="connsiteX3" fmla="*/ 12226 w 71046"/>
                <a:gd name="connsiteY3" fmla="*/ 13143 h 28418"/>
                <a:gd name="connsiteX4" fmla="*/ 38514 w 71046"/>
                <a:gd name="connsiteY4" fmla="*/ 5328 h 28418"/>
                <a:gd name="connsiteX5" fmla="*/ 64800 w 71046"/>
                <a:gd name="connsiteY5" fmla="*/ 13143 h 28418"/>
                <a:gd name="connsiteX6" fmla="*/ 71195 w 71046"/>
                <a:gd name="connsiteY6" fmla="*/ 23800 h 2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046" h="28418">
                  <a:moveTo>
                    <a:pt x="71195" y="23800"/>
                  </a:moveTo>
                  <a:cubicBezTo>
                    <a:pt x="67642" y="28063"/>
                    <a:pt x="54143" y="23800"/>
                    <a:pt x="38514" y="23800"/>
                  </a:cubicBezTo>
                  <a:cubicBezTo>
                    <a:pt x="22883" y="23800"/>
                    <a:pt x="9384" y="27353"/>
                    <a:pt x="5832" y="23800"/>
                  </a:cubicBezTo>
                  <a:cubicBezTo>
                    <a:pt x="4411" y="21669"/>
                    <a:pt x="5832" y="17406"/>
                    <a:pt x="12226" y="13143"/>
                  </a:cubicBezTo>
                  <a:cubicBezTo>
                    <a:pt x="20041" y="8170"/>
                    <a:pt x="29277" y="5328"/>
                    <a:pt x="38514" y="5328"/>
                  </a:cubicBezTo>
                  <a:cubicBezTo>
                    <a:pt x="47749" y="5328"/>
                    <a:pt x="56985" y="8170"/>
                    <a:pt x="64800" y="13143"/>
                  </a:cubicBezTo>
                  <a:cubicBezTo>
                    <a:pt x="70484" y="17406"/>
                    <a:pt x="72616" y="21669"/>
                    <a:pt x="71195" y="2380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2" name="Полилиния: фигура 221">
              <a:extLst>
                <a:ext uri="{FF2B5EF4-FFF2-40B4-BE49-F238E27FC236}">
                  <a16:creationId xmlns:a16="http://schemas.microsoft.com/office/drawing/2014/main" id="{52F0D9F3-70A5-2077-3305-9674CABA3E8C}"/>
                </a:ext>
              </a:extLst>
            </p:cNvPr>
            <p:cNvSpPr/>
            <p:nvPr/>
          </p:nvSpPr>
          <p:spPr>
            <a:xfrm>
              <a:off x="6693658" y="2102921"/>
              <a:ext cx="56837" cy="56837"/>
            </a:xfrm>
            <a:custGeom>
              <a:avLst/>
              <a:gdLst>
                <a:gd name="connsiteX0" fmla="*/ 5525 w 56837"/>
                <a:gd name="connsiteY0" fmla="*/ 25221 h 56837"/>
                <a:gd name="connsiteX1" fmla="*/ 30391 w 56837"/>
                <a:gd name="connsiteY1" fmla="*/ 5328 h 56837"/>
                <a:gd name="connsiteX2" fmla="*/ 50994 w 56837"/>
                <a:gd name="connsiteY2" fmla="*/ 18827 h 56837"/>
                <a:gd name="connsiteX3" fmla="*/ 53126 w 56837"/>
                <a:gd name="connsiteY3" fmla="*/ 43693 h 56837"/>
                <a:gd name="connsiteX4" fmla="*/ 53126 w 56837"/>
                <a:gd name="connsiteY4" fmla="*/ 45825 h 56837"/>
                <a:gd name="connsiteX5" fmla="*/ 21155 w 56837"/>
                <a:gd name="connsiteY5" fmla="*/ 53640 h 56837"/>
                <a:gd name="connsiteX6" fmla="*/ 5525 w 56837"/>
                <a:gd name="connsiteY6" fmla="*/ 25221 h 5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37" h="56837">
                  <a:moveTo>
                    <a:pt x="5525" y="25221"/>
                  </a:moveTo>
                  <a:cubicBezTo>
                    <a:pt x="7656" y="13143"/>
                    <a:pt x="18313" y="5328"/>
                    <a:pt x="30391" y="5328"/>
                  </a:cubicBezTo>
                  <a:cubicBezTo>
                    <a:pt x="38916" y="6039"/>
                    <a:pt x="46732" y="11012"/>
                    <a:pt x="50994" y="18827"/>
                  </a:cubicBezTo>
                  <a:cubicBezTo>
                    <a:pt x="55257" y="26642"/>
                    <a:pt x="55257" y="35878"/>
                    <a:pt x="53126" y="43693"/>
                  </a:cubicBezTo>
                  <a:lnTo>
                    <a:pt x="53126" y="45825"/>
                  </a:lnTo>
                  <a:cubicBezTo>
                    <a:pt x="45311" y="55061"/>
                    <a:pt x="32523" y="57903"/>
                    <a:pt x="21155" y="53640"/>
                  </a:cubicBezTo>
                  <a:cubicBezTo>
                    <a:pt x="10498" y="48667"/>
                    <a:pt x="4104" y="37299"/>
                    <a:pt x="5525" y="25221"/>
                  </a:cubicBezTo>
                  <a:close/>
                </a:path>
              </a:pathLst>
            </a:custGeom>
            <a:solidFill>
              <a:srgbClr val="6F4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3" name="Полилиния: фигура 222">
              <a:extLst>
                <a:ext uri="{FF2B5EF4-FFF2-40B4-BE49-F238E27FC236}">
                  <a16:creationId xmlns:a16="http://schemas.microsoft.com/office/drawing/2014/main" id="{A01EEFA6-AF46-73EC-886B-72B976853CC7}"/>
                </a:ext>
              </a:extLst>
            </p:cNvPr>
            <p:cNvSpPr/>
            <p:nvPr/>
          </p:nvSpPr>
          <p:spPr>
            <a:xfrm>
              <a:off x="6700703" y="2090843"/>
              <a:ext cx="63942" cy="63942"/>
            </a:xfrm>
            <a:custGeom>
              <a:avLst/>
              <a:gdLst>
                <a:gd name="connsiteX0" fmla="*/ 60290 w 63941"/>
                <a:gd name="connsiteY0" fmla="*/ 58613 h 63941"/>
                <a:gd name="connsiteX1" fmla="*/ 25478 w 63941"/>
                <a:gd name="connsiteY1" fmla="*/ 41562 h 63941"/>
                <a:gd name="connsiteX2" fmla="*/ 8426 w 63941"/>
                <a:gd name="connsiteY2" fmla="*/ 5328 h 63941"/>
                <a:gd name="connsiteX3" fmla="*/ 5585 w 63941"/>
                <a:gd name="connsiteY3" fmla="*/ 18827 h 63941"/>
                <a:gd name="connsiteX4" fmla="*/ 19083 w 63941"/>
                <a:gd name="connsiteY4" fmla="*/ 49377 h 63941"/>
                <a:gd name="connsiteX5" fmla="*/ 48213 w 63941"/>
                <a:gd name="connsiteY5" fmla="*/ 62166 h 63941"/>
                <a:gd name="connsiteX6" fmla="*/ 60290 w 63941"/>
                <a:gd name="connsiteY6" fmla="*/ 58613 h 6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941" h="63941">
                  <a:moveTo>
                    <a:pt x="60290" y="58613"/>
                  </a:moveTo>
                  <a:cubicBezTo>
                    <a:pt x="60290" y="55771"/>
                    <a:pt x="41108" y="57192"/>
                    <a:pt x="25478" y="41562"/>
                  </a:cubicBezTo>
                  <a:cubicBezTo>
                    <a:pt x="9847" y="25932"/>
                    <a:pt x="10558" y="5328"/>
                    <a:pt x="8426" y="5328"/>
                  </a:cubicBezTo>
                  <a:cubicBezTo>
                    <a:pt x="5585" y="5328"/>
                    <a:pt x="4874" y="10302"/>
                    <a:pt x="5585" y="18827"/>
                  </a:cubicBezTo>
                  <a:cubicBezTo>
                    <a:pt x="6295" y="30195"/>
                    <a:pt x="11268" y="40852"/>
                    <a:pt x="19083" y="49377"/>
                  </a:cubicBezTo>
                  <a:cubicBezTo>
                    <a:pt x="26899" y="57192"/>
                    <a:pt x="36845" y="61455"/>
                    <a:pt x="48213" y="62166"/>
                  </a:cubicBezTo>
                  <a:cubicBezTo>
                    <a:pt x="55317" y="62166"/>
                    <a:pt x="60290" y="59324"/>
                    <a:pt x="60290" y="5861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4" name="Полилиния: фигура 223">
              <a:extLst>
                <a:ext uri="{FF2B5EF4-FFF2-40B4-BE49-F238E27FC236}">
                  <a16:creationId xmlns:a16="http://schemas.microsoft.com/office/drawing/2014/main" id="{10E27E27-9EFF-45AF-0DF6-1B41F22A5B4C}"/>
                </a:ext>
              </a:extLst>
            </p:cNvPr>
            <p:cNvSpPr/>
            <p:nvPr/>
          </p:nvSpPr>
          <p:spPr>
            <a:xfrm>
              <a:off x="6524054" y="1592063"/>
              <a:ext cx="468906" cy="447592"/>
            </a:xfrm>
            <a:custGeom>
              <a:avLst/>
              <a:gdLst>
                <a:gd name="connsiteX0" fmla="*/ 5328 w 468905"/>
                <a:gd name="connsiteY0" fmla="*/ 84936 h 447591"/>
                <a:gd name="connsiteX1" fmla="*/ 117582 w 468905"/>
                <a:gd name="connsiteY1" fmla="*/ 8206 h 447591"/>
                <a:gd name="connsiteX2" fmla="*/ 219888 w 468905"/>
                <a:gd name="connsiteY2" fmla="*/ 35203 h 447591"/>
                <a:gd name="connsiteX3" fmla="*/ 264647 w 468905"/>
                <a:gd name="connsiteY3" fmla="*/ 61491 h 447591"/>
                <a:gd name="connsiteX4" fmla="*/ 330720 w 468905"/>
                <a:gd name="connsiteY4" fmla="*/ 74989 h 447591"/>
                <a:gd name="connsiteX5" fmla="*/ 398214 w 468905"/>
                <a:gd name="connsiteY5" fmla="*/ 176586 h 447591"/>
                <a:gd name="connsiteX6" fmla="*/ 460735 w 468905"/>
                <a:gd name="connsiteY6" fmla="*/ 310153 h 447591"/>
                <a:gd name="connsiteX7" fmla="*/ 426633 w 468905"/>
                <a:gd name="connsiteY7" fmla="*/ 445141 h 447591"/>
                <a:gd name="connsiteX8" fmla="*/ 418107 w 468905"/>
                <a:gd name="connsiteY8" fmla="*/ 324362 h 447591"/>
                <a:gd name="connsiteX9" fmla="*/ 349193 w 468905"/>
                <a:gd name="connsiteY9" fmla="*/ 260420 h 447591"/>
                <a:gd name="connsiteX10" fmla="*/ 291645 w 468905"/>
                <a:gd name="connsiteY10" fmla="*/ 170191 h 447591"/>
                <a:gd name="connsiteX11" fmla="*/ 5328 w 468905"/>
                <a:gd name="connsiteY11" fmla="*/ 84936 h 44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8905" h="447591">
                  <a:moveTo>
                    <a:pt x="5328" y="84936"/>
                  </a:moveTo>
                  <a:cubicBezTo>
                    <a:pt x="32326" y="46571"/>
                    <a:pt x="72112" y="19573"/>
                    <a:pt x="117582" y="8206"/>
                  </a:cubicBezTo>
                  <a:cubicBezTo>
                    <a:pt x="163051" y="391"/>
                    <a:pt x="190049" y="8206"/>
                    <a:pt x="219888" y="35203"/>
                  </a:cubicBezTo>
                  <a:cubicBezTo>
                    <a:pt x="232677" y="47281"/>
                    <a:pt x="247596" y="56517"/>
                    <a:pt x="264647" y="61491"/>
                  </a:cubicBezTo>
                  <a:cubicBezTo>
                    <a:pt x="286672" y="65753"/>
                    <a:pt x="304433" y="61491"/>
                    <a:pt x="330720" y="74989"/>
                  </a:cubicBezTo>
                  <a:cubicBezTo>
                    <a:pt x="366244" y="92751"/>
                    <a:pt x="381874" y="140352"/>
                    <a:pt x="398214" y="176586"/>
                  </a:cubicBezTo>
                  <a:cubicBezTo>
                    <a:pt x="418818" y="221345"/>
                    <a:pt x="447947" y="263262"/>
                    <a:pt x="460735" y="310153"/>
                  </a:cubicBezTo>
                  <a:cubicBezTo>
                    <a:pt x="473524" y="357754"/>
                    <a:pt x="467129" y="416012"/>
                    <a:pt x="426633" y="445141"/>
                  </a:cubicBezTo>
                  <a:cubicBezTo>
                    <a:pt x="434448" y="404644"/>
                    <a:pt x="440842" y="359175"/>
                    <a:pt x="418107" y="324362"/>
                  </a:cubicBezTo>
                  <a:cubicBezTo>
                    <a:pt x="401056" y="298075"/>
                    <a:pt x="370507" y="283155"/>
                    <a:pt x="349193" y="260420"/>
                  </a:cubicBezTo>
                  <a:cubicBezTo>
                    <a:pt x="322905" y="232712"/>
                    <a:pt x="319353" y="196479"/>
                    <a:pt x="291645" y="170191"/>
                  </a:cubicBezTo>
                  <a:cubicBezTo>
                    <a:pt x="228414" y="111223"/>
                    <a:pt x="117582" y="216371"/>
                    <a:pt x="5328" y="84936"/>
                  </a:cubicBez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5" name="Полилиния: фигура 224">
              <a:extLst>
                <a:ext uri="{FF2B5EF4-FFF2-40B4-BE49-F238E27FC236}">
                  <a16:creationId xmlns:a16="http://schemas.microsoft.com/office/drawing/2014/main" id="{7FA35B4A-8B8D-5681-B17B-379F31E5F1FA}"/>
                </a:ext>
              </a:extLst>
            </p:cNvPr>
            <p:cNvSpPr/>
            <p:nvPr/>
          </p:nvSpPr>
          <p:spPr>
            <a:xfrm>
              <a:off x="6559577" y="1672815"/>
              <a:ext cx="390755" cy="298394"/>
            </a:xfrm>
            <a:custGeom>
              <a:avLst/>
              <a:gdLst>
                <a:gd name="connsiteX0" fmla="*/ 369086 w 390754"/>
                <a:gd name="connsiteY0" fmla="*/ 193877 h 298394"/>
                <a:gd name="connsiteX1" fmla="*/ 306565 w 390754"/>
                <a:gd name="connsiteY1" fmla="*/ 81624 h 298394"/>
                <a:gd name="connsiteX2" fmla="*/ 15985 w 390754"/>
                <a:gd name="connsiteY2" fmla="*/ 43970 h 298394"/>
                <a:gd name="connsiteX3" fmla="*/ 5328 w 390754"/>
                <a:gd name="connsiteY3" fmla="*/ 44680 h 298394"/>
                <a:gd name="connsiteX4" fmla="*/ 148842 w 390754"/>
                <a:gd name="connsiteY4" fmla="*/ 113595 h 298394"/>
                <a:gd name="connsiteX5" fmla="*/ 244755 w 390754"/>
                <a:gd name="connsiteY5" fmla="*/ 122121 h 298394"/>
                <a:gd name="connsiteX6" fmla="*/ 304433 w 390754"/>
                <a:gd name="connsiteY6" fmla="*/ 194588 h 298394"/>
                <a:gd name="connsiteX7" fmla="*/ 354166 w 390754"/>
                <a:gd name="connsiteY7" fmla="*/ 234374 h 298394"/>
                <a:gd name="connsiteX8" fmla="*/ 385426 w 390754"/>
                <a:gd name="connsiteY8" fmla="*/ 294053 h 298394"/>
                <a:gd name="connsiteX9" fmla="*/ 369086 w 390754"/>
                <a:gd name="connsiteY9" fmla="*/ 193877 h 298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754" h="298394">
                  <a:moveTo>
                    <a:pt x="369086" y="193877"/>
                  </a:moveTo>
                  <a:cubicBezTo>
                    <a:pt x="354166" y="153381"/>
                    <a:pt x="333562" y="115727"/>
                    <a:pt x="306565" y="81624"/>
                  </a:cubicBezTo>
                  <a:cubicBezTo>
                    <a:pt x="233387" y="-3631"/>
                    <a:pt x="108346" y="-19261"/>
                    <a:pt x="15985" y="43970"/>
                  </a:cubicBezTo>
                  <a:lnTo>
                    <a:pt x="5328" y="44680"/>
                  </a:lnTo>
                  <a:cubicBezTo>
                    <a:pt x="40141" y="88018"/>
                    <a:pt x="92715" y="113595"/>
                    <a:pt x="148842" y="113595"/>
                  </a:cubicBezTo>
                  <a:cubicBezTo>
                    <a:pt x="181523" y="113595"/>
                    <a:pt x="217046" y="105070"/>
                    <a:pt x="244755" y="122121"/>
                  </a:cubicBezTo>
                  <a:cubicBezTo>
                    <a:pt x="272462" y="139172"/>
                    <a:pt x="282409" y="171853"/>
                    <a:pt x="304433" y="194588"/>
                  </a:cubicBezTo>
                  <a:cubicBezTo>
                    <a:pt x="319353" y="209508"/>
                    <a:pt x="339956" y="219454"/>
                    <a:pt x="354166" y="234374"/>
                  </a:cubicBezTo>
                  <a:cubicBezTo>
                    <a:pt x="368375" y="252135"/>
                    <a:pt x="379032" y="272739"/>
                    <a:pt x="385426" y="294053"/>
                  </a:cubicBezTo>
                  <a:cubicBezTo>
                    <a:pt x="395373" y="261371"/>
                    <a:pt x="382584" y="225848"/>
                    <a:pt x="369086" y="19387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6" name="Полилиния: фигура 225">
              <a:extLst>
                <a:ext uri="{FF2B5EF4-FFF2-40B4-BE49-F238E27FC236}">
                  <a16:creationId xmlns:a16="http://schemas.microsoft.com/office/drawing/2014/main" id="{69DEF254-4B54-FA64-F50B-6003EC24121E}"/>
                </a:ext>
              </a:extLst>
            </p:cNvPr>
            <p:cNvSpPr/>
            <p:nvPr/>
          </p:nvSpPr>
          <p:spPr>
            <a:xfrm>
              <a:off x="6311143" y="1660876"/>
              <a:ext cx="326813" cy="710463"/>
            </a:xfrm>
            <a:custGeom>
              <a:avLst/>
              <a:gdLst>
                <a:gd name="connsiteX0" fmla="*/ 325519 w 326812"/>
                <a:gd name="connsiteY0" fmla="*/ 83617 h 710462"/>
                <a:gd name="connsiteX1" fmla="*/ 236711 w 326812"/>
                <a:gd name="connsiteY1" fmla="*/ 5466 h 710462"/>
                <a:gd name="connsiteX2" fmla="*/ 98882 w 326812"/>
                <a:gd name="connsiteY2" fmla="*/ 117719 h 710462"/>
                <a:gd name="connsiteX3" fmla="*/ 62648 w 326812"/>
                <a:gd name="connsiteY3" fmla="*/ 237077 h 710462"/>
                <a:gd name="connsiteX4" fmla="*/ 14336 w 326812"/>
                <a:gd name="connsiteY4" fmla="*/ 355724 h 710462"/>
                <a:gd name="connsiteX5" fmla="*/ 24993 w 326812"/>
                <a:gd name="connsiteY5" fmla="*/ 478634 h 710462"/>
                <a:gd name="connsiteX6" fmla="*/ 40624 w 326812"/>
                <a:gd name="connsiteY6" fmla="*/ 450216 h 710462"/>
                <a:gd name="connsiteX7" fmla="*/ 87514 w 326812"/>
                <a:gd name="connsiteY7" fmla="*/ 556785 h 710462"/>
                <a:gd name="connsiteX8" fmla="*/ 93198 w 326812"/>
                <a:gd name="connsiteY8" fmla="*/ 526946 h 710462"/>
                <a:gd name="connsiteX9" fmla="*/ 159981 w 326812"/>
                <a:gd name="connsiteY9" fmla="*/ 599413 h 710462"/>
                <a:gd name="connsiteX10" fmla="*/ 201899 w 326812"/>
                <a:gd name="connsiteY10" fmla="*/ 711666 h 710462"/>
                <a:gd name="connsiteX11" fmla="*/ 325519 w 326812"/>
                <a:gd name="connsiteY11" fmla="*/ 83617 h 71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812" h="710462">
                  <a:moveTo>
                    <a:pt x="325519" y="83617"/>
                  </a:moveTo>
                  <a:lnTo>
                    <a:pt x="236711" y="5466"/>
                  </a:lnTo>
                  <a:cubicBezTo>
                    <a:pt x="167086" y="1914"/>
                    <a:pt x="122327" y="67987"/>
                    <a:pt x="98882" y="117719"/>
                  </a:cubicBezTo>
                  <a:cubicBezTo>
                    <a:pt x="81120" y="155374"/>
                    <a:pt x="75436" y="197291"/>
                    <a:pt x="62648" y="237077"/>
                  </a:cubicBezTo>
                  <a:cubicBezTo>
                    <a:pt x="49149" y="276863"/>
                    <a:pt x="27125" y="315228"/>
                    <a:pt x="14336" y="355724"/>
                  </a:cubicBezTo>
                  <a:cubicBezTo>
                    <a:pt x="1548" y="396931"/>
                    <a:pt x="127" y="443822"/>
                    <a:pt x="24993" y="478634"/>
                  </a:cubicBezTo>
                  <a:lnTo>
                    <a:pt x="40624" y="450216"/>
                  </a:lnTo>
                  <a:cubicBezTo>
                    <a:pt x="43466" y="490002"/>
                    <a:pt x="59806" y="527656"/>
                    <a:pt x="87514" y="556785"/>
                  </a:cubicBezTo>
                  <a:lnTo>
                    <a:pt x="93198" y="526946"/>
                  </a:lnTo>
                  <a:cubicBezTo>
                    <a:pt x="108118" y="557496"/>
                    <a:pt x="130852" y="582362"/>
                    <a:pt x="159981" y="599413"/>
                  </a:cubicBezTo>
                  <a:lnTo>
                    <a:pt x="201899" y="711666"/>
                  </a:lnTo>
                  <a:cubicBezTo>
                    <a:pt x="262998" y="523393"/>
                    <a:pt x="103855" y="509895"/>
                    <a:pt x="325519" y="8361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7" name="Полилиния: фигура 226">
              <a:extLst>
                <a:ext uri="{FF2B5EF4-FFF2-40B4-BE49-F238E27FC236}">
                  <a16:creationId xmlns:a16="http://schemas.microsoft.com/office/drawing/2014/main" id="{C0056BF9-F653-692E-DFD0-CA9A1A2AE938}"/>
                </a:ext>
              </a:extLst>
            </p:cNvPr>
            <p:cNvSpPr/>
            <p:nvPr/>
          </p:nvSpPr>
          <p:spPr>
            <a:xfrm>
              <a:off x="6354253" y="1663238"/>
              <a:ext cx="269976" cy="333918"/>
            </a:xfrm>
            <a:custGeom>
              <a:avLst/>
              <a:gdLst>
                <a:gd name="connsiteX0" fmla="*/ 269621 w 269975"/>
                <a:gd name="connsiteY0" fmla="*/ 97595 h 333917"/>
                <a:gd name="connsiteX1" fmla="*/ 249018 w 269975"/>
                <a:gd name="connsiteY1" fmla="*/ 172194 h 333917"/>
                <a:gd name="connsiteX2" fmla="*/ 202838 w 269975"/>
                <a:gd name="connsiteY2" fmla="*/ 233294 h 333917"/>
                <a:gd name="connsiteX3" fmla="*/ 96268 w 269975"/>
                <a:gd name="connsiteY3" fmla="*/ 268817 h 333917"/>
                <a:gd name="connsiteX4" fmla="*/ 5328 w 269975"/>
                <a:gd name="connsiteY4" fmla="*/ 329206 h 333917"/>
                <a:gd name="connsiteX5" fmla="*/ 36589 w 269975"/>
                <a:gd name="connsiteY5" fmla="*/ 179299 h 333917"/>
                <a:gd name="connsiteX6" fmla="*/ 121134 w 269975"/>
                <a:gd name="connsiteY6" fmla="*/ 36496 h 333917"/>
                <a:gd name="connsiteX7" fmla="*/ 267489 w 269975"/>
                <a:gd name="connsiteY7" fmla="*/ 14471 h 33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975" h="333917">
                  <a:moveTo>
                    <a:pt x="269621" y="97595"/>
                  </a:moveTo>
                  <a:cubicBezTo>
                    <a:pt x="265358" y="123172"/>
                    <a:pt x="258254" y="148038"/>
                    <a:pt x="249018" y="172194"/>
                  </a:cubicBezTo>
                  <a:cubicBezTo>
                    <a:pt x="239781" y="196350"/>
                    <a:pt x="223441" y="217664"/>
                    <a:pt x="202838" y="233294"/>
                  </a:cubicBezTo>
                  <a:cubicBezTo>
                    <a:pt x="172287" y="255318"/>
                    <a:pt x="133212" y="259581"/>
                    <a:pt x="96268" y="268817"/>
                  </a:cubicBezTo>
                  <a:cubicBezTo>
                    <a:pt x="60034" y="277342"/>
                    <a:pt x="20959" y="294394"/>
                    <a:pt x="5328" y="329206"/>
                  </a:cubicBezTo>
                  <a:cubicBezTo>
                    <a:pt x="11013" y="278763"/>
                    <a:pt x="21669" y="228321"/>
                    <a:pt x="36589" y="179299"/>
                  </a:cubicBezTo>
                  <a:cubicBezTo>
                    <a:pt x="52930" y="125303"/>
                    <a:pt x="76375" y="70598"/>
                    <a:pt x="121134" y="36496"/>
                  </a:cubicBezTo>
                  <a:cubicBezTo>
                    <a:pt x="163051" y="5235"/>
                    <a:pt x="217757" y="-3290"/>
                    <a:pt x="267489" y="14471"/>
                  </a:cubicBezTo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8" name="Полилиния: фигура 227">
              <a:extLst>
                <a:ext uri="{FF2B5EF4-FFF2-40B4-BE49-F238E27FC236}">
                  <a16:creationId xmlns:a16="http://schemas.microsoft.com/office/drawing/2014/main" id="{E46F35F9-47CE-C5B7-4C4B-393890B3391D}"/>
                </a:ext>
              </a:extLst>
            </p:cNvPr>
            <p:cNvSpPr/>
            <p:nvPr/>
          </p:nvSpPr>
          <p:spPr>
            <a:xfrm>
              <a:off x="6435952" y="1992515"/>
              <a:ext cx="99465" cy="142093"/>
            </a:xfrm>
            <a:custGeom>
              <a:avLst/>
              <a:gdLst>
                <a:gd name="connsiteX0" fmla="*/ 92720 w 99464"/>
                <a:gd name="connsiteY0" fmla="*/ 13428 h 142092"/>
                <a:gd name="connsiteX1" fmla="*/ 5333 w 99464"/>
                <a:gd name="connsiteY1" fmla="*/ 70975 h 142092"/>
                <a:gd name="connsiteX2" fmla="*/ 95562 w 99464"/>
                <a:gd name="connsiteY2" fmla="*/ 137048 h 142092"/>
                <a:gd name="connsiteX3" fmla="*/ 92720 w 99464"/>
                <a:gd name="connsiteY3" fmla="*/ 13428 h 14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64" h="142092">
                  <a:moveTo>
                    <a:pt x="92720" y="13428"/>
                  </a:moveTo>
                  <a:cubicBezTo>
                    <a:pt x="90588" y="8454"/>
                    <a:pt x="4623" y="-19964"/>
                    <a:pt x="5333" y="70975"/>
                  </a:cubicBezTo>
                  <a:cubicBezTo>
                    <a:pt x="6754" y="159783"/>
                    <a:pt x="95562" y="139180"/>
                    <a:pt x="95562" y="137048"/>
                  </a:cubicBezTo>
                  <a:cubicBezTo>
                    <a:pt x="96272" y="134917"/>
                    <a:pt x="92720" y="13428"/>
                    <a:pt x="92720" y="13428"/>
                  </a:cubicBez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9" name="Полилиния: фигура 228">
              <a:extLst>
                <a:ext uri="{FF2B5EF4-FFF2-40B4-BE49-F238E27FC236}">
                  <a16:creationId xmlns:a16="http://schemas.microsoft.com/office/drawing/2014/main" id="{C174EB2E-2E2C-084F-B905-589B350B75B0}"/>
                </a:ext>
              </a:extLst>
            </p:cNvPr>
            <p:cNvSpPr/>
            <p:nvPr/>
          </p:nvSpPr>
          <p:spPr>
            <a:xfrm>
              <a:off x="6459402" y="2020318"/>
              <a:ext cx="49732" cy="85256"/>
            </a:xfrm>
            <a:custGeom>
              <a:avLst/>
              <a:gdLst>
                <a:gd name="connsiteX0" fmla="*/ 45114 w 49732"/>
                <a:gd name="connsiteY0" fmla="*/ 76564 h 85255"/>
                <a:gd name="connsiteX1" fmla="*/ 40852 w 49732"/>
                <a:gd name="connsiteY1" fmla="*/ 78695 h 85255"/>
                <a:gd name="connsiteX2" fmla="*/ 29484 w 49732"/>
                <a:gd name="connsiteY2" fmla="*/ 78695 h 85255"/>
                <a:gd name="connsiteX3" fmla="*/ 11012 w 49732"/>
                <a:gd name="connsiteY3" fmla="*/ 44593 h 85255"/>
                <a:gd name="connsiteX4" fmla="*/ 15275 w 49732"/>
                <a:gd name="connsiteY4" fmla="*/ 22569 h 85255"/>
                <a:gd name="connsiteX5" fmla="*/ 26642 w 49732"/>
                <a:gd name="connsiteY5" fmla="*/ 9780 h 85255"/>
                <a:gd name="connsiteX6" fmla="*/ 35878 w 49732"/>
                <a:gd name="connsiteY6" fmla="*/ 14043 h 85255"/>
                <a:gd name="connsiteX7" fmla="*/ 37299 w 49732"/>
                <a:gd name="connsiteY7" fmla="*/ 18306 h 85255"/>
                <a:gd name="connsiteX8" fmla="*/ 38010 w 49732"/>
                <a:gd name="connsiteY8" fmla="*/ 13333 h 85255"/>
                <a:gd name="connsiteX9" fmla="*/ 34457 w 49732"/>
                <a:gd name="connsiteY9" fmla="*/ 7649 h 85255"/>
                <a:gd name="connsiteX10" fmla="*/ 25932 w 49732"/>
                <a:gd name="connsiteY10" fmla="*/ 5517 h 85255"/>
                <a:gd name="connsiteX11" fmla="*/ 10301 w 49732"/>
                <a:gd name="connsiteY11" fmla="*/ 19727 h 85255"/>
                <a:gd name="connsiteX12" fmla="*/ 5328 w 49732"/>
                <a:gd name="connsiteY12" fmla="*/ 44593 h 85255"/>
                <a:gd name="connsiteX13" fmla="*/ 28774 w 49732"/>
                <a:gd name="connsiteY13" fmla="*/ 82247 h 85255"/>
                <a:gd name="connsiteX14" fmla="*/ 42983 w 49732"/>
                <a:gd name="connsiteY14" fmla="*/ 79406 h 85255"/>
                <a:gd name="connsiteX15" fmla="*/ 45114 w 49732"/>
                <a:gd name="connsiteY15" fmla="*/ 76564 h 8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732" h="85255">
                  <a:moveTo>
                    <a:pt x="45114" y="76564"/>
                  </a:moveTo>
                  <a:cubicBezTo>
                    <a:pt x="45114" y="76564"/>
                    <a:pt x="43693" y="77985"/>
                    <a:pt x="40852" y="78695"/>
                  </a:cubicBezTo>
                  <a:cubicBezTo>
                    <a:pt x="37299" y="80116"/>
                    <a:pt x="33036" y="80116"/>
                    <a:pt x="29484" y="78695"/>
                  </a:cubicBezTo>
                  <a:cubicBezTo>
                    <a:pt x="17406" y="71591"/>
                    <a:pt x="11012" y="58802"/>
                    <a:pt x="11012" y="44593"/>
                  </a:cubicBezTo>
                  <a:cubicBezTo>
                    <a:pt x="11012" y="36778"/>
                    <a:pt x="11722" y="29673"/>
                    <a:pt x="15275" y="22569"/>
                  </a:cubicBezTo>
                  <a:cubicBezTo>
                    <a:pt x="16696" y="16885"/>
                    <a:pt x="20958" y="11912"/>
                    <a:pt x="26642" y="9780"/>
                  </a:cubicBezTo>
                  <a:cubicBezTo>
                    <a:pt x="30195" y="8359"/>
                    <a:pt x="34457" y="10491"/>
                    <a:pt x="35878" y="14043"/>
                  </a:cubicBezTo>
                  <a:cubicBezTo>
                    <a:pt x="37299" y="16885"/>
                    <a:pt x="36589" y="18306"/>
                    <a:pt x="37299" y="18306"/>
                  </a:cubicBezTo>
                  <a:cubicBezTo>
                    <a:pt x="38010" y="18306"/>
                    <a:pt x="39431" y="16885"/>
                    <a:pt x="38010" y="13333"/>
                  </a:cubicBezTo>
                  <a:cubicBezTo>
                    <a:pt x="37299" y="11201"/>
                    <a:pt x="36589" y="9070"/>
                    <a:pt x="34457" y="7649"/>
                  </a:cubicBezTo>
                  <a:cubicBezTo>
                    <a:pt x="31615" y="6228"/>
                    <a:pt x="28774" y="4807"/>
                    <a:pt x="25932" y="5517"/>
                  </a:cubicBezTo>
                  <a:cubicBezTo>
                    <a:pt x="18827" y="6938"/>
                    <a:pt x="12433" y="12622"/>
                    <a:pt x="10301" y="19727"/>
                  </a:cubicBezTo>
                  <a:cubicBezTo>
                    <a:pt x="6749" y="27542"/>
                    <a:pt x="5328" y="36067"/>
                    <a:pt x="5328" y="44593"/>
                  </a:cubicBezTo>
                  <a:cubicBezTo>
                    <a:pt x="6039" y="62354"/>
                    <a:pt x="15985" y="78695"/>
                    <a:pt x="28774" y="82247"/>
                  </a:cubicBezTo>
                  <a:cubicBezTo>
                    <a:pt x="33747" y="83668"/>
                    <a:pt x="38720" y="82247"/>
                    <a:pt x="42983" y="79406"/>
                  </a:cubicBezTo>
                  <a:cubicBezTo>
                    <a:pt x="45114" y="78695"/>
                    <a:pt x="45114" y="77274"/>
                    <a:pt x="45114" y="76564"/>
                  </a:cubicBezTo>
                  <a:close/>
                </a:path>
              </a:pathLst>
            </a:custGeom>
            <a:solidFill>
              <a:srgbClr val="6F4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0" name="Полилиния: фигура 229">
              <a:extLst>
                <a:ext uri="{FF2B5EF4-FFF2-40B4-BE49-F238E27FC236}">
                  <a16:creationId xmlns:a16="http://schemas.microsoft.com/office/drawing/2014/main" id="{BDC36C8A-481E-460A-DF9B-2B7A56AF81EF}"/>
                </a:ext>
              </a:extLst>
            </p:cNvPr>
            <p:cNvSpPr/>
            <p:nvPr/>
          </p:nvSpPr>
          <p:spPr>
            <a:xfrm>
              <a:off x="6469150" y="2107697"/>
              <a:ext cx="42628" cy="42628"/>
            </a:xfrm>
            <a:custGeom>
              <a:avLst/>
              <a:gdLst>
                <a:gd name="connsiteX0" fmla="*/ 25419 w 42627"/>
                <a:gd name="connsiteY0" fmla="*/ 5526 h 42627"/>
                <a:gd name="connsiteX1" fmla="*/ 5526 w 42627"/>
                <a:gd name="connsiteY1" fmla="*/ 19735 h 42627"/>
                <a:gd name="connsiteX2" fmla="*/ 19735 w 42627"/>
                <a:gd name="connsiteY2" fmla="*/ 39628 h 42627"/>
                <a:gd name="connsiteX3" fmla="*/ 38918 w 42627"/>
                <a:gd name="connsiteY3" fmla="*/ 28261 h 42627"/>
                <a:gd name="connsiteX4" fmla="*/ 29682 w 42627"/>
                <a:gd name="connsiteY4" fmla="*/ 6237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27" h="42627">
                  <a:moveTo>
                    <a:pt x="25419" y="5526"/>
                  </a:moveTo>
                  <a:cubicBezTo>
                    <a:pt x="16183" y="4105"/>
                    <a:pt x="6947" y="10499"/>
                    <a:pt x="5526" y="19735"/>
                  </a:cubicBezTo>
                  <a:cubicBezTo>
                    <a:pt x="4105" y="28971"/>
                    <a:pt x="10499" y="38207"/>
                    <a:pt x="19735" y="39628"/>
                  </a:cubicBezTo>
                  <a:cubicBezTo>
                    <a:pt x="28261" y="41049"/>
                    <a:pt x="36076" y="36076"/>
                    <a:pt x="38918" y="28261"/>
                  </a:cubicBezTo>
                  <a:cubicBezTo>
                    <a:pt x="41760" y="19735"/>
                    <a:pt x="37497" y="10499"/>
                    <a:pt x="29682" y="623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1" name="Полилиния: фигура 230">
              <a:extLst>
                <a:ext uri="{FF2B5EF4-FFF2-40B4-BE49-F238E27FC236}">
                  <a16:creationId xmlns:a16="http://schemas.microsoft.com/office/drawing/2014/main" id="{961482DC-1480-E3DB-46A7-B6EC5CB5E376}"/>
                </a:ext>
              </a:extLst>
            </p:cNvPr>
            <p:cNvSpPr/>
            <p:nvPr/>
          </p:nvSpPr>
          <p:spPr>
            <a:xfrm>
              <a:off x="6467927" y="2106473"/>
              <a:ext cx="42628" cy="42628"/>
            </a:xfrm>
            <a:custGeom>
              <a:avLst/>
              <a:gdLst>
                <a:gd name="connsiteX0" fmla="*/ 30905 w 42627"/>
                <a:gd name="connsiteY0" fmla="*/ 7460 h 42627"/>
                <a:gd name="connsiteX1" fmla="*/ 39431 w 42627"/>
                <a:gd name="connsiteY1" fmla="*/ 18827 h 42627"/>
                <a:gd name="connsiteX2" fmla="*/ 36589 w 42627"/>
                <a:gd name="connsiteY2" fmla="*/ 33036 h 42627"/>
                <a:gd name="connsiteX3" fmla="*/ 20248 w 42627"/>
                <a:gd name="connsiteY3" fmla="*/ 38010 h 42627"/>
                <a:gd name="connsiteX4" fmla="*/ 8881 w 42627"/>
                <a:gd name="connsiteY4" fmla="*/ 25221 h 42627"/>
                <a:gd name="connsiteX5" fmla="*/ 13854 w 42627"/>
                <a:gd name="connsiteY5" fmla="*/ 11723 h 42627"/>
                <a:gd name="connsiteX6" fmla="*/ 27353 w 42627"/>
                <a:gd name="connsiteY6" fmla="*/ 6039 h 42627"/>
                <a:gd name="connsiteX7" fmla="*/ 23090 w 42627"/>
                <a:gd name="connsiteY7" fmla="*/ 5328 h 42627"/>
                <a:gd name="connsiteX8" fmla="*/ 5328 w 42627"/>
                <a:gd name="connsiteY8" fmla="*/ 24511 h 42627"/>
                <a:gd name="connsiteX9" fmla="*/ 5328 w 42627"/>
                <a:gd name="connsiteY9" fmla="*/ 25932 h 42627"/>
                <a:gd name="connsiteX10" fmla="*/ 25932 w 42627"/>
                <a:gd name="connsiteY10" fmla="*/ 42983 h 42627"/>
                <a:gd name="connsiteX11" fmla="*/ 39431 w 42627"/>
                <a:gd name="connsiteY11" fmla="*/ 35878 h 42627"/>
                <a:gd name="connsiteX12" fmla="*/ 42273 w 42627"/>
                <a:gd name="connsiteY12" fmla="*/ 18827 h 42627"/>
                <a:gd name="connsiteX13" fmla="*/ 35168 w 42627"/>
                <a:gd name="connsiteY13" fmla="*/ 9591 h 42627"/>
                <a:gd name="connsiteX14" fmla="*/ 30905 w 42627"/>
                <a:gd name="connsiteY14" fmla="*/ 7460 h 4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627" h="42627">
                  <a:moveTo>
                    <a:pt x="30905" y="7460"/>
                  </a:moveTo>
                  <a:cubicBezTo>
                    <a:pt x="34458" y="10302"/>
                    <a:pt x="38010" y="14564"/>
                    <a:pt x="39431" y="18827"/>
                  </a:cubicBezTo>
                  <a:cubicBezTo>
                    <a:pt x="40852" y="23800"/>
                    <a:pt x="39431" y="28774"/>
                    <a:pt x="36589" y="33036"/>
                  </a:cubicBezTo>
                  <a:cubicBezTo>
                    <a:pt x="32326" y="38010"/>
                    <a:pt x="25932" y="39431"/>
                    <a:pt x="20248" y="38010"/>
                  </a:cubicBezTo>
                  <a:cubicBezTo>
                    <a:pt x="14565" y="35878"/>
                    <a:pt x="10302" y="31616"/>
                    <a:pt x="8881" y="25221"/>
                  </a:cubicBezTo>
                  <a:cubicBezTo>
                    <a:pt x="8170" y="20248"/>
                    <a:pt x="9592" y="15275"/>
                    <a:pt x="13854" y="11723"/>
                  </a:cubicBezTo>
                  <a:cubicBezTo>
                    <a:pt x="17406" y="8881"/>
                    <a:pt x="22380" y="6749"/>
                    <a:pt x="27353" y="6039"/>
                  </a:cubicBezTo>
                  <a:cubicBezTo>
                    <a:pt x="27353" y="6039"/>
                    <a:pt x="25932" y="5328"/>
                    <a:pt x="23090" y="5328"/>
                  </a:cubicBezTo>
                  <a:cubicBezTo>
                    <a:pt x="13144" y="6039"/>
                    <a:pt x="5328" y="13854"/>
                    <a:pt x="5328" y="24511"/>
                  </a:cubicBezTo>
                  <a:cubicBezTo>
                    <a:pt x="5328" y="25221"/>
                    <a:pt x="5328" y="25221"/>
                    <a:pt x="5328" y="25932"/>
                  </a:cubicBezTo>
                  <a:cubicBezTo>
                    <a:pt x="6039" y="36589"/>
                    <a:pt x="15275" y="43693"/>
                    <a:pt x="25932" y="42983"/>
                  </a:cubicBezTo>
                  <a:cubicBezTo>
                    <a:pt x="30905" y="42273"/>
                    <a:pt x="35879" y="40141"/>
                    <a:pt x="39431" y="35878"/>
                  </a:cubicBezTo>
                  <a:cubicBezTo>
                    <a:pt x="43694" y="30905"/>
                    <a:pt x="44404" y="24511"/>
                    <a:pt x="42273" y="18827"/>
                  </a:cubicBezTo>
                  <a:cubicBezTo>
                    <a:pt x="40852" y="15275"/>
                    <a:pt x="38720" y="11723"/>
                    <a:pt x="35168" y="9591"/>
                  </a:cubicBezTo>
                  <a:cubicBezTo>
                    <a:pt x="33037" y="7460"/>
                    <a:pt x="30905" y="7460"/>
                    <a:pt x="30905" y="746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2" name="Полилиния: фигура 231">
              <a:extLst>
                <a:ext uri="{FF2B5EF4-FFF2-40B4-BE49-F238E27FC236}">
                  <a16:creationId xmlns:a16="http://schemas.microsoft.com/office/drawing/2014/main" id="{3E7544AA-DF56-ABC5-4F86-D93EEA569B34}"/>
                </a:ext>
              </a:extLst>
            </p:cNvPr>
            <p:cNvSpPr/>
            <p:nvPr/>
          </p:nvSpPr>
          <p:spPr>
            <a:xfrm>
              <a:off x="6538263" y="1662434"/>
              <a:ext cx="92360" cy="106569"/>
            </a:xfrm>
            <a:custGeom>
              <a:avLst/>
              <a:gdLst>
                <a:gd name="connsiteX0" fmla="*/ 91294 w 92360"/>
                <a:gd name="connsiteY0" fmla="*/ 104083 h 106569"/>
                <a:gd name="connsiteX1" fmla="*/ 57192 w 92360"/>
                <a:gd name="connsiteY1" fmla="*/ 47246 h 106569"/>
                <a:gd name="connsiteX2" fmla="*/ 5328 w 92360"/>
                <a:gd name="connsiteY2" fmla="*/ 5328 h 106569"/>
                <a:gd name="connsiteX3" fmla="*/ 23800 w 92360"/>
                <a:gd name="connsiteY3" fmla="*/ 13143 h 106569"/>
                <a:gd name="connsiteX4" fmla="*/ 61455 w 92360"/>
                <a:gd name="connsiteY4" fmla="*/ 43693 h 106569"/>
                <a:gd name="connsiteX5" fmla="*/ 86321 w 92360"/>
                <a:gd name="connsiteY5" fmla="*/ 84900 h 106569"/>
                <a:gd name="connsiteX6" fmla="*/ 91294 w 92360"/>
                <a:gd name="connsiteY6" fmla="*/ 104083 h 10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0" h="106569">
                  <a:moveTo>
                    <a:pt x="91294" y="104083"/>
                  </a:moveTo>
                  <a:cubicBezTo>
                    <a:pt x="82769" y="83479"/>
                    <a:pt x="70691" y="64297"/>
                    <a:pt x="57192" y="47246"/>
                  </a:cubicBezTo>
                  <a:cubicBezTo>
                    <a:pt x="41562" y="30905"/>
                    <a:pt x="24511" y="16696"/>
                    <a:pt x="5328" y="5328"/>
                  </a:cubicBezTo>
                  <a:cubicBezTo>
                    <a:pt x="11723" y="6749"/>
                    <a:pt x="18117" y="8881"/>
                    <a:pt x="23800" y="13143"/>
                  </a:cubicBezTo>
                  <a:cubicBezTo>
                    <a:pt x="38010" y="20959"/>
                    <a:pt x="50798" y="31616"/>
                    <a:pt x="61455" y="43693"/>
                  </a:cubicBezTo>
                  <a:cubicBezTo>
                    <a:pt x="72112" y="55771"/>
                    <a:pt x="80637" y="69981"/>
                    <a:pt x="86321" y="84900"/>
                  </a:cubicBezTo>
                  <a:cubicBezTo>
                    <a:pt x="89163" y="90584"/>
                    <a:pt x="91294" y="96978"/>
                    <a:pt x="91294" y="104083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3" name="Полилиния: фигура 232">
              <a:extLst>
                <a:ext uri="{FF2B5EF4-FFF2-40B4-BE49-F238E27FC236}">
                  <a16:creationId xmlns:a16="http://schemas.microsoft.com/office/drawing/2014/main" id="{17ED44AE-F005-EED4-7A8D-E107F51CA366}"/>
                </a:ext>
              </a:extLst>
            </p:cNvPr>
            <p:cNvSpPr/>
            <p:nvPr/>
          </p:nvSpPr>
          <p:spPr>
            <a:xfrm>
              <a:off x="8349944" y="2037558"/>
              <a:ext cx="518638" cy="852556"/>
            </a:xfrm>
            <a:custGeom>
              <a:avLst/>
              <a:gdLst>
                <a:gd name="connsiteX0" fmla="*/ 501942 w 518637"/>
                <a:gd name="connsiteY0" fmla="*/ 5328 h 852555"/>
                <a:gd name="connsiteX1" fmla="*/ 504784 w 518637"/>
                <a:gd name="connsiteY1" fmla="*/ 15985 h 852555"/>
                <a:gd name="connsiteX2" fmla="*/ 510467 w 518637"/>
                <a:gd name="connsiteY2" fmla="*/ 47246 h 852555"/>
                <a:gd name="connsiteX3" fmla="*/ 519704 w 518637"/>
                <a:gd name="connsiteY3" fmla="*/ 163762 h 852555"/>
                <a:gd name="connsiteX4" fmla="*/ 501232 w 518637"/>
                <a:gd name="connsiteY4" fmla="*/ 335694 h 852555"/>
                <a:gd name="connsiteX5" fmla="*/ 473524 w 518637"/>
                <a:gd name="connsiteY5" fmla="*/ 434448 h 852555"/>
                <a:gd name="connsiteX6" fmla="*/ 428054 w 518637"/>
                <a:gd name="connsiteY6" fmla="*/ 533913 h 852555"/>
                <a:gd name="connsiteX7" fmla="*/ 366244 w 518637"/>
                <a:gd name="connsiteY7" fmla="*/ 624852 h 852555"/>
                <a:gd name="connsiteX8" fmla="*/ 295908 w 518637"/>
                <a:gd name="connsiteY8" fmla="*/ 699451 h 852555"/>
                <a:gd name="connsiteX9" fmla="*/ 154526 w 518637"/>
                <a:gd name="connsiteY9" fmla="*/ 798916 h 852555"/>
                <a:gd name="connsiteX10" fmla="*/ 46536 w 518637"/>
                <a:gd name="connsiteY10" fmla="*/ 843675 h 852555"/>
                <a:gd name="connsiteX11" fmla="*/ 15985 w 518637"/>
                <a:gd name="connsiteY11" fmla="*/ 851490 h 852555"/>
                <a:gd name="connsiteX12" fmla="*/ 5328 w 518637"/>
                <a:gd name="connsiteY12" fmla="*/ 853621 h 852555"/>
                <a:gd name="connsiteX13" fmla="*/ 15985 w 518637"/>
                <a:gd name="connsiteY13" fmla="*/ 850069 h 852555"/>
                <a:gd name="connsiteX14" fmla="*/ 46536 w 518637"/>
                <a:gd name="connsiteY14" fmla="*/ 840833 h 852555"/>
                <a:gd name="connsiteX15" fmla="*/ 153105 w 518637"/>
                <a:gd name="connsiteY15" fmla="*/ 794653 h 852555"/>
                <a:gd name="connsiteX16" fmla="*/ 292356 w 518637"/>
                <a:gd name="connsiteY16" fmla="*/ 693767 h 852555"/>
                <a:gd name="connsiteX17" fmla="*/ 361981 w 518637"/>
                <a:gd name="connsiteY17" fmla="*/ 619168 h 852555"/>
                <a:gd name="connsiteX18" fmla="*/ 467840 w 518637"/>
                <a:gd name="connsiteY18" fmla="*/ 430896 h 852555"/>
                <a:gd name="connsiteX19" fmla="*/ 496258 w 518637"/>
                <a:gd name="connsiteY19" fmla="*/ 332852 h 852555"/>
                <a:gd name="connsiteX20" fmla="*/ 509047 w 518637"/>
                <a:gd name="connsiteY20" fmla="*/ 46535 h 852555"/>
                <a:gd name="connsiteX21" fmla="*/ 504784 w 518637"/>
                <a:gd name="connsiteY21" fmla="*/ 15275 h 852555"/>
                <a:gd name="connsiteX22" fmla="*/ 501942 w 518637"/>
                <a:gd name="connsiteY22" fmla="*/ 5328 h 85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8637" h="852555">
                  <a:moveTo>
                    <a:pt x="501942" y="5328"/>
                  </a:moveTo>
                  <a:cubicBezTo>
                    <a:pt x="503363" y="8881"/>
                    <a:pt x="504073" y="12433"/>
                    <a:pt x="504784" y="15985"/>
                  </a:cubicBezTo>
                  <a:cubicBezTo>
                    <a:pt x="506205" y="23090"/>
                    <a:pt x="509047" y="33747"/>
                    <a:pt x="510467" y="47246"/>
                  </a:cubicBezTo>
                  <a:cubicBezTo>
                    <a:pt x="516862" y="85611"/>
                    <a:pt x="519704" y="124686"/>
                    <a:pt x="519704" y="163762"/>
                  </a:cubicBezTo>
                  <a:cubicBezTo>
                    <a:pt x="519704" y="221309"/>
                    <a:pt x="513309" y="279567"/>
                    <a:pt x="501232" y="335694"/>
                  </a:cubicBezTo>
                  <a:cubicBezTo>
                    <a:pt x="494127" y="369086"/>
                    <a:pt x="484891" y="402477"/>
                    <a:pt x="473524" y="434448"/>
                  </a:cubicBezTo>
                  <a:cubicBezTo>
                    <a:pt x="461445" y="468550"/>
                    <a:pt x="446526" y="501942"/>
                    <a:pt x="428054" y="533913"/>
                  </a:cubicBezTo>
                  <a:cubicBezTo>
                    <a:pt x="410292" y="565884"/>
                    <a:pt x="389689" y="596434"/>
                    <a:pt x="366244" y="624852"/>
                  </a:cubicBezTo>
                  <a:cubicBezTo>
                    <a:pt x="344219" y="651139"/>
                    <a:pt x="320774" y="676005"/>
                    <a:pt x="295908" y="699451"/>
                  </a:cubicBezTo>
                  <a:cubicBezTo>
                    <a:pt x="253280" y="738526"/>
                    <a:pt x="205679" y="771918"/>
                    <a:pt x="154526" y="798916"/>
                  </a:cubicBezTo>
                  <a:cubicBezTo>
                    <a:pt x="120423" y="817388"/>
                    <a:pt x="84190" y="832307"/>
                    <a:pt x="46536" y="843675"/>
                  </a:cubicBezTo>
                  <a:cubicBezTo>
                    <a:pt x="36589" y="846517"/>
                    <a:pt x="25932" y="849359"/>
                    <a:pt x="15985" y="851490"/>
                  </a:cubicBezTo>
                  <a:cubicBezTo>
                    <a:pt x="12433" y="852200"/>
                    <a:pt x="8881" y="852911"/>
                    <a:pt x="5328" y="853621"/>
                  </a:cubicBezTo>
                  <a:cubicBezTo>
                    <a:pt x="8881" y="852200"/>
                    <a:pt x="12433" y="851490"/>
                    <a:pt x="15985" y="850069"/>
                  </a:cubicBezTo>
                  <a:cubicBezTo>
                    <a:pt x="23090" y="847938"/>
                    <a:pt x="33037" y="845806"/>
                    <a:pt x="46536" y="840833"/>
                  </a:cubicBezTo>
                  <a:cubicBezTo>
                    <a:pt x="83479" y="828755"/>
                    <a:pt x="119003" y="813125"/>
                    <a:pt x="153105" y="794653"/>
                  </a:cubicBezTo>
                  <a:cubicBezTo>
                    <a:pt x="203548" y="766945"/>
                    <a:pt x="250438" y="732843"/>
                    <a:pt x="292356" y="693767"/>
                  </a:cubicBezTo>
                  <a:cubicBezTo>
                    <a:pt x="317222" y="670322"/>
                    <a:pt x="339956" y="645456"/>
                    <a:pt x="361981" y="619168"/>
                  </a:cubicBezTo>
                  <a:cubicBezTo>
                    <a:pt x="408161" y="563042"/>
                    <a:pt x="443684" y="499100"/>
                    <a:pt x="467840" y="430896"/>
                  </a:cubicBezTo>
                  <a:cubicBezTo>
                    <a:pt x="479207" y="398925"/>
                    <a:pt x="489154" y="366244"/>
                    <a:pt x="496258" y="332852"/>
                  </a:cubicBezTo>
                  <a:cubicBezTo>
                    <a:pt x="516862" y="239071"/>
                    <a:pt x="521124" y="141737"/>
                    <a:pt x="509047" y="46535"/>
                  </a:cubicBezTo>
                  <a:cubicBezTo>
                    <a:pt x="507625" y="33037"/>
                    <a:pt x="505495" y="22380"/>
                    <a:pt x="504784" y="15275"/>
                  </a:cubicBezTo>
                  <a:cubicBezTo>
                    <a:pt x="502653" y="13144"/>
                    <a:pt x="502653" y="8881"/>
                    <a:pt x="501942" y="532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4" name="Полилиния: фигура 233">
              <a:extLst>
                <a:ext uri="{FF2B5EF4-FFF2-40B4-BE49-F238E27FC236}">
                  <a16:creationId xmlns:a16="http://schemas.microsoft.com/office/drawing/2014/main" id="{77E33BD1-FA49-F4C2-306E-F32CD23B53A0}"/>
                </a:ext>
              </a:extLst>
            </p:cNvPr>
            <p:cNvSpPr/>
            <p:nvPr/>
          </p:nvSpPr>
          <p:spPr>
            <a:xfrm>
              <a:off x="7426866" y="1501710"/>
              <a:ext cx="1591437" cy="1598542"/>
            </a:xfrm>
            <a:custGeom>
              <a:avLst/>
              <a:gdLst>
                <a:gd name="connsiteX0" fmla="*/ 1490383 w 1591436"/>
                <a:gd name="connsiteY0" fmla="*/ 409031 h 1598541"/>
                <a:gd name="connsiteX1" fmla="*/ 409769 w 1591436"/>
                <a:gd name="connsiteY1" fmla="*/ 107795 h 1598541"/>
                <a:gd name="connsiteX2" fmla="*/ 80114 w 1591436"/>
                <a:gd name="connsiteY2" fmla="*/ 464447 h 1598541"/>
                <a:gd name="connsiteX3" fmla="*/ 463053 w 1591436"/>
                <a:gd name="connsiteY3" fmla="*/ 1518774 h 1598541"/>
                <a:gd name="connsiteX4" fmla="*/ 1189857 w 1591436"/>
                <a:gd name="connsiteY4" fmla="*/ 1490356 h 1598541"/>
                <a:gd name="connsiteX5" fmla="*/ 1490383 w 1591436"/>
                <a:gd name="connsiteY5" fmla="*/ 409031 h 1598541"/>
                <a:gd name="connsiteX6" fmla="*/ 1490383 w 1591436"/>
                <a:gd name="connsiteY6" fmla="*/ 409031 h 1598541"/>
                <a:gd name="connsiteX7" fmla="*/ 991638 w 1591436"/>
                <a:gd name="connsiteY7" fmla="*/ 106374 h 1598541"/>
                <a:gd name="connsiteX8" fmla="*/ 1424310 w 1591436"/>
                <a:gd name="connsiteY8" fmla="*/ 445264 h 1598541"/>
                <a:gd name="connsiteX9" fmla="*/ 1449176 w 1591436"/>
                <a:gd name="connsiteY9" fmla="*/ 1101732 h 1598541"/>
                <a:gd name="connsiteX10" fmla="*/ 494314 w 1591436"/>
                <a:gd name="connsiteY10" fmla="*/ 1449149 h 1598541"/>
                <a:gd name="connsiteX11" fmla="*/ 146897 w 1591436"/>
                <a:gd name="connsiteY11" fmla="*/ 494286 h 1598541"/>
                <a:gd name="connsiteX12" fmla="*/ 796261 w 1591436"/>
                <a:gd name="connsiteY12" fmla="*/ 79376 h 1598541"/>
                <a:gd name="connsiteX13" fmla="*/ 991638 w 1591436"/>
                <a:gd name="connsiteY13" fmla="*/ 106374 h 1598541"/>
                <a:gd name="connsiteX14" fmla="*/ 991638 w 1591436"/>
                <a:gd name="connsiteY14" fmla="*/ 106374 h 159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1436" h="1598541">
                  <a:moveTo>
                    <a:pt x="1490383" y="409031"/>
                  </a:moveTo>
                  <a:cubicBezTo>
                    <a:pt x="1275113" y="27512"/>
                    <a:pt x="791287" y="-107476"/>
                    <a:pt x="409769" y="107795"/>
                  </a:cubicBezTo>
                  <a:cubicBezTo>
                    <a:pt x="265545" y="189498"/>
                    <a:pt x="149739" y="313829"/>
                    <a:pt x="80114" y="464447"/>
                  </a:cubicBezTo>
                  <a:cubicBezTo>
                    <a:pt x="-105317" y="861596"/>
                    <a:pt x="65904" y="1333343"/>
                    <a:pt x="463053" y="1518774"/>
                  </a:cubicBezTo>
                  <a:cubicBezTo>
                    <a:pt x="695375" y="1627475"/>
                    <a:pt x="966061" y="1616818"/>
                    <a:pt x="1189857" y="1490356"/>
                  </a:cubicBezTo>
                  <a:cubicBezTo>
                    <a:pt x="1570665" y="1274375"/>
                    <a:pt x="1704943" y="790550"/>
                    <a:pt x="1490383" y="409031"/>
                  </a:cubicBezTo>
                  <a:lnTo>
                    <a:pt x="1490383" y="409031"/>
                  </a:lnTo>
                  <a:close/>
                  <a:moveTo>
                    <a:pt x="991638" y="106374"/>
                  </a:moveTo>
                  <a:cubicBezTo>
                    <a:pt x="1175648" y="156817"/>
                    <a:pt x="1331239" y="279016"/>
                    <a:pt x="1424310" y="445264"/>
                  </a:cubicBezTo>
                  <a:cubicBezTo>
                    <a:pt x="1537273" y="647746"/>
                    <a:pt x="1546509" y="891435"/>
                    <a:pt x="1449176" y="1101732"/>
                  </a:cubicBezTo>
                  <a:cubicBezTo>
                    <a:pt x="1281506" y="1461227"/>
                    <a:pt x="853808" y="1616818"/>
                    <a:pt x="494314" y="1449149"/>
                  </a:cubicBezTo>
                  <a:cubicBezTo>
                    <a:pt x="134819" y="1281479"/>
                    <a:pt x="-20772" y="853781"/>
                    <a:pt x="146897" y="494286"/>
                  </a:cubicBezTo>
                  <a:cubicBezTo>
                    <a:pt x="264834" y="241362"/>
                    <a:pt x="517759" y="80087"/>
                    <a:pt x="796261" y="79376"/>
                  </a:cubicBezTo>
                  <a:cubicBezTo>
                    <a:pt x="863044" y="80087"/>
                    <a:pt x="928407" y="89323"/>
                    <a:pt x="991638" y="106374"/>
                  </a:cubicBezTo>
                  <a:lnTo>
                    <a:pt x="991638" y="106374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5" name="Полилиния: фигура 234">
              <a:extLst>
                <a:ext uri="{FF2B5EF4-FFF2-40B4-BE49-F238E27FC236}">
                  <a16:creationId xmlns:a16="http://schemas.microsoft.com/office/drawing/2014/main" id="{619900D1-494A-A3FB-56E9-07B055412FA5}"/>
                </a:ext>
              </a:extLst>
            </p:cNvPr>
            <p:cNvSpPr/>
            <p:nvPr/>
          </p:nvSpPr>
          <p:spPr>
            <a:xfrm>
              <a:off x="7551437" y="1923884"/>
              <a:ext cx="120779" cy="632312"/>
            </a:xfrm>
            <a:custGeom>
              <a:avLst/>
              <a:gdLst>
                <a:gd name="connsiteX0" fmla="*/ 64954 w 120778"/>
                <a:gd name="connsiteY0" fmla="*/ 626984 h 632312"/>
                <a:gd name="connsiteX1" fmla="*/ 62112 w 120778"/>
                <a:gd name="connsiteY1" fmla="*/ 621300 h 632312"/>
                <a:gd name="connsiteX2" fmla="*/ 54297 w 120778"/>
                <a:gd name="connsiteY2" fmla="*/ 604249 h 632312"/>
                <a:gd name="connsiteX3" fmla="*/ 42930 w 120778"/>
                <a:gd name="connsiteY3" fmla="*/ 576541 h 632312"/>
                <a:gd name="connsiteX4" fmla="*/ 30141 w 120778"/>
                <a:gd name="connsiteY4" fmla="*/ 538886 h 632312"/>
                <a:gd name="connsiteX5" fmla="*/ 23747 w 120778"/>
                <a:gd name="connsiteY5" fmla="*/ 516151 h 632312"/>
                <a:gd name="connsiteX6" fmla="*/ 18063 w 120778"/>
                <a:gd name="connsiteY6" fmla="*/ 491285 h 632312"/>
                <a:gd name="connsiteX7" fmla="*/ 9538 w 120778"/>
                <a:gd name="connsiteY7" fmla="*/ 436580 h 632312"/>
                <a:gd name="connsiteX8" fmla="*/ 31562 w 120778"/>
                <a:gd name="connsiteY8" fmla="*/ 183655 h 632312"/>
                <a:gd name="connsiteX9" fmla="*/ 50034 w 120778"/>
                <a:gd name="connsiteY9" fmla="*/ 131081 h 632312"/>
                <a:gd name="connsiteX10" fmla="*/ 59980 w 120778"/>
                <a:gd name="connsiteY10" fmla="*/ 107635 h 632312"/>
                <a:gd name="connsiteX11" fmla="*/ 69927 w 120778"/>
                <a:gd name="connsiteY11" fmla="*/ 87032 h 632312"/>
                <a:gd name="connsiteX12" fmla="*/ 89110 w 120778"/>
                <a:gd name="connsiteY12" fmla="*/ 52219 h 632312"/>
                <a:gd name="connsiteX13" fmla="*/ 104740 w 120778"/>
                <a:gd name="connsiteY13" fmla="*/ 27353 h 632312"/>
                <a:gd name="connsiteX14" fmla="*/ 116107 w 120778"/>
                <a:gd name="connsiteY14" fmla="*/ 10302 h 632312"/>
                <a:gd name="connsiteX15" fmla="*/ 120370 w 120778"/>
                <a:gd name="connsiteY15" fmla="*/ 5328 h 632312"/>
                <a:gd name="connsiteX16" fmla="*/ 117528 w 120778"/>
                <a:gd name="connsiteY16" fmla="*/ 11012 h 632312"/>
                <a:gd name="connsiteX17" fmla="*/ 107582 w 120778"/>
                <a:gd name="connsiteY17" fmla="*/ 27353 h 632312"/>
                <a:gd name="connsiteX18" fmla="*/ 92662 w 120778"/>
                <a:gd name="connsiteY18" fmla="*/ 53640 h 632312"/>
                <a:gd name="connsiteX19" fmla="*/ 74900 w 120778"/>
                <a:gd name="connsiteY19" fmla="*/ 89163 h 632312"/>
                <a:gd name="connsiteX20" fmla="*/ 64954 w 120778"/>
                <a:gd name="connsiteY20" fmla="*/ 109767 h 632312"/>
                <a:gd name="connsiteX21" fmla="*/ 55718 w 120778"/>
                <a:gd name="connsiteY21" fmla="*/ 133212 h 632312"/>
                <a:gd name="connsiteX22" fmla="*/ 37956 w 120778"/>
                <a:gd name="connsiteY22" fmla="*/ 185786 h 632312"/>
                <a:gd name="connsiteX23" fmla="*/ 15932 w 120778"/>
                <a:gd name="connsiteY23" fmla="*/ 435869 h 632312"/>
                <a:gd name="connsiteX24" fmla="*/ 24457 w 120778"/>
                <a:gd name="connsiteY24" fmla="*/ 490575 h 632312"/>
                <a:gd name="connsiteX25" fmla="*/ 29431 w 120778"/>
                <a:gd name="connsiteY25" fmla="*/ 515441 h 632312"/>
                <a:gd name="connsiteX26" fmla="*/ 35114 w 120778"/>
                <a:gd name="connsiteY26" fmla="*/ 537465 h 632312"/>
                <a:gd name="connsiteX27" fmla="*/ 46482 w 120778"/>
                <a:gd name="connsiteY27" fmla="*/ 575120 h 632312"/>
                <a:gd name="connsiteX28" fmla="*/ 56428 w 120778"/>
                <a:gd name="connsiteY28" fmla="*/ 603538 h 632312"/>
                <a:gd name="connsiteX29" fmla="*/ 63533 w 120778"/>
                <a:gd name="connsiteY29" fmla="*/ 621300 h 632312"/>
                <a:gd name="connsiteX30" fmla="*/ 64954 w 120778"/>
                <a:gd name="connsiteY30" fmla="*/ 626984 h 63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0778" h="632312">
                  <a:moveTo>
                    <a:pt x="64954" y="626984"/>
                  </a:moveTo>
                  <a:cubicBezTo>
                    <a:pt x="63533" y="624852"/>
                    <a:pt x="62823" y="623431"/>
                    <a:pt x="62112" y="621300"/>
                  </a:cubicBezTo>
                  <a:cubicBezTo>
                    <a:pt x="59980" y="616327"/>
                    <a:pt x="57139" y="610643"/>
                    <a:pt x="54297" y="604249"/>
                  </a:cubicBezTo>
                  <a:cubicBezTo>
                    <a:pt x="50034" y="595013"/>
                    <a:pt x="46482" y="585777"/>
                    <a:pt x="42930" y="576541"/>
                  </a:cubicBezTo>
                  <a:cubicBezTo>
                    <a:pt x="39377" y="565173"/>
                    <a:pt x="33693" y="553095"/>
                    <a:pt x="30141" y="538886"/>
                  </a:cubicBezTo>
                  <a:cubicBezTo>
                    <a:pt x="28010" y="531782"/>
                    <a:pt x="25878" y="523966"/>
                    <a:pt x="23747" y="516151"/>
                  </a:cubicBezTo>
                  <a:cubicBezTo>
                    <a:pt x="21616" y="508336"/>
                    <a:pt x="20195" y="499811"/>
                    <a:pt x="18063" y="491285"/>
                  </a:cubicBezTo>
                  <a:cubicBezTo>
                    <a:pt x="13800" y="474234"/>
                    <a:pt x="11669" y="455762"/>
                    <a:pt x="9538" y="436580"/>
                  </a:cubicBezTo>
                  <a:cubicBezTo>
                    <a:pt x="-409" y="352034"/>
                    <a:pt x="7406" y="266068"/>
                    <a:pt x="31562" y="183655"/>
                  </a:cubicBezTo>
                  <a:cubicBezTo>
                    <a:pt x="37246" y="165183"/>
                    <a:pt x="42930" y="147421"/>
                    <a:pt x="50034" y="131081"/>
                  </a:cubicBezTo>
                  <a:cubicBezTo>
                    <a:pt x="53587" y="123265"/>
                    <a:pt x="56428" y="115450"/>
                    <a:pt x="59980" y="107635"/>
                  </a:cubicBezTo>
                  <a:lnTo>
                    <a:pt x="69927" y="87032"/>
                  </a:lnTo>
                  <a:cubicBezTo>
                    <a:pt x="75611" y="74954"/>
                    <a:pt x="82005" y="63587"/>
                    <a:pt x="89110" y="52219"/>
                  </a:cubicBezTo>
                  <a:cubicBezTo>
                    <a:pt x="94083" y="43694"/>
                    <a:pt x="99056" y="35168"/>
                    <a:pt x="104740" y="27353"/>
                  </a:cubicBezTo>
                  <a:lnTo>
                    <a:pt x="116107" y="10302"/>
                  </a:lnTo>
                  <a:cubicBezTo>
                    <a:pt x="117528" y="8170"/>
                    <a:pt x="118949" y="6749"/>
                    <a:pt x="120370" y="5328"/>
                  </a:cubicBezTo>
                  <a:cubicBezTo>
                    <a:pt x="119660" y="7460"/>
                    <a:pt x="118239" y="9591"/>
                    <a:pt x="117528" y="11012"/>
                  </a:cubicBezTo>
                  <a:lnTo>
                    <a:pt x="107582" y="27353"/>
                  </a:lnTo>
                  <a:cubicBezTo>
                    <a:pt x="103319" y="34457"/>
                    <a:pt x="97635" y="42983"/>
                    <a:pt x="92662" y="53640"/>
                  </a:cubicBezTo>
                  <a:cubicBezTo>
                    <a:pt x="86978" y="64297"/>
                    <a:pt x="79873" y="75664"/>
                    <a:pt x="74900" y="89163"/>
                  </a:cubicBezTo>
                  <a:cubicBezTo>
                    <a:pt x="72058" y="95557"/>
                    <a:pt x="68506" y="102662"/>
                    <a:pt x="64954" y="109767"/>
                  </a:cubicBezTo>
                  <a:cubicBezTo>
                    <a:pt x="61401" y="116871"/>
                    <a:pt x="59270" y="125397"/>
                    <a:pt x="55718" y="133212"/>
                  </a:cubicBezTo>
                  <a:cubicBezTo>
                    <a:pt x="49324" y="148842"/>
                    <a:pt x="44350" y="167314"/>
                    <a:pt x="37956" y="185786"/>
                  </a:cubicBezTo>
                  <a:cubicBezTo>
                    <a:pt x="14511" y="266779"/>
                    <a:pt x="6696" y="352034"/>
                    <a:pt x="15932" y="435869"/>
                  </a:cubicBezTo>
                  <a:cubicBezTo>
                    <a:pt x="18774" y="455052"/>
                    <a:pt x="20195" y="473524"/>
                    <a:pt x="24457" y="490575"/>
                  </a:cubicBezTo>
                  <a:cubicBezTo>
                    <a:pt x="25878" y="499100"/>
                    <a:pt x="27299" y="507626"/>
                    <a:pt x="29431" y="515441"/>
                  </a:cubicBezTo>
                  <a:cubicBezTo>
                    <a:pt x="31562" y="523966"/>
                    <a:pt x="33693" y="530361"/>
                    <a:pt x="35114" y="537465"/>
                  </a:cubicBezTo>
                  <a:cubicBezTo>
                    <a:pt x="38667" y="551674"/>
                    <a:pt x="42930" y="564463"/>
                    <a:pt x="46482" y="575120"/>
                  </a:cubicBezTo>
                  <a:cubicBezTo>
                    <a:pt x="50034" y="585777"/>
                    <a:pt x="53587" y="595723"/>
                    <a:pt x="56428" y="603538"/>
                  </a:cubicBezTo>
                  <a:cubicBezTo>
                    <a:pt x="59270" y="611354"/>
                    <a:pt x="61401" y="616327"/>
                    <a:pt x="63533" y="621300"/>
                  </a:cubicBezTo>
                  <a:cubicBezTo>
                    <a:pt x="64244" y="622010"/>
                    <a:pt x="64954" y="624852"/>
                    <a:pt x="64954" y="62698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6" name="Полилиния: фигура 235">
              <a:extLst>
                <a:ext uri="{FF2B5EF4-FFF2-40B4-BE49-F238E27FC236}">
                  <a16:creationId xmlns:a16="http://schemas.microsoft.com/office/drawing/2014/main" id="{5767DC2A-4454-DCE1-B193-9C7E6ED531DA}"/>
                </a:ext>
              </a:extLst>
            </p:cNvPr>
            <p:cNvSpPr/>
            <p:nvPr/>
          </p:nvSpPr>
          <p:spPr>
            <a:xfrm>
              <a:off x="7676922" y="2641324"/>
              <a:ext cx="49732" cy="49732"/>
            </a:xfrm>
            <a:custGeom>
              <a:avLst/>
              <a:gdLst>
                <a:gd name="connsiteX0" fmla="*/ 48169 w 49732"/>
                <a:gd name="connsiteY0" fmla="*/ 45242 h 49732"/>
                <a:gd name="connsiteX1" fmla="*/ 22593 w 49732"/>
                <a:gd name="connsiteY1" fmla="*/ 30323 h 49732"/>
                <a:gd name="connsiteX2" fmla="*/ 5542 w 49732"/>
                <a:gd name="connsiteY2" fmla="*/ 5456 h 49732"/>
                <a:gd name="connsiteX3" fmla="*/ 27566 w 49732"/>
                <a:gd name="connsiteY3" fmla="*/ 25349 h 49732"/>
                <a:gd name="connsiteX4" fmla="*/ 48169 w 49732"/>
                <a:gd name="connsiteY4" fmla="*/ 45242 h 4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32" h="49732">
                  <a:moveTo>
                    <a:pt x="48169" y="45242"/>
                  </a:moveTo>
                  <a:cubicBezTo>
                    <a:pt x="38223" y="43111"/>
                    <a:pt x="28987" y="37427"/>
                    <a:pt x="22593" y="30323"/>
                  </a:cubicBezTo>
                  <a:cubicBezTo>
                    <a:pt x="9805" y="18955"/>
                    <a:pt x="4121" y="6877"/>
                    <a:pt x="5542" y="5456"/>
                  </a:cubicBezTo>
                  <a:cubicBezTo>
                    <a:pt x="6963" y="4036"/>
                    <a:pt x="15488" y="14693"/>
                    <a:pt x="27566" y="25349"/>
                  </a:cubicBezTo>
                  <a:cubicBezTo>
                    <a:pt x="38223" y="35296"/>
                    <a:pt x="48880" y="43821"/>
                    <a:pt x="48169" y="4524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7" name="Полилиния: фигура 236">
              <a:extLst>
                <a:ext uri="{FF2B5EF4-FFF2-40B4-BE49-F238E27FC236}">
                  <a16:creationId xmlns:a16="http://schemas.microsoft.com/office/drawing/2014/main" id="{3B88B83E-E5C1-2627-395D-8B757711A89F}"/>
                </a:ext>
              </a:extLst>
            </p:cNvPr>
            <p:cNvSpPr/>
            <p:nvPr/>
          </p:nvSpPr>
          <p:spPr>
            <a:xfrm>
              <a:off x="7427345" y="1446931"/>
              <a:ext cx="1570123" cy="1570123"/>
            </a:xfrm>
            <a:custGeom>
              <a:avLst/>
              <a:gdLst>
                <a:gd name="connsiteX0" fmla="*/ 78924 w 1570123"/>
                <a:gd name="connsiteY0" fmla="*/ 457416 h 1570123"/>
                <a:gd name="connsiteX1" fmla="*/ 1118332 w 1570123"/>
                <a:gd name="connsiteY1" fmla="*/ 78739 h 1570123"/>
                <a:gd name="connsiteX2" fmla="*/ 1497008 w 1570123"/>
                <a:gd name="connsiteY2" fmla="*/ 1118146 h 1570123"/>
                <a:gd name="connsiteX3" fmla="*/ 1172327 w 1570123"/>
                <a:gd name="connsiteY3" fmla="*/ 1469115 h 1570123"/>
                <a:gd name="connsiteX4" fmla="*/ 1172327 w 1570123"/>
                <a:gd name="connsiteY4" fmla="*/ 1469115 h 1570123"/>
                <a:gd name="connsiteX5" fmla="*/ 106632 w 1570123"/>
                <a:gd name="connsiteY5" fmla="*/ 1172852 h 1570123"/>
                <a:gd name="connsiteX6" fmla="*/ 78924 w 1570123"/>
                <a:gd name="connsiteY6" fmla="*/ 457416 h 1570123"/>
                <a:gd name="connsiteX7" fmla="*/ 1449407 w 1570123"/>
                <a:gd name="connsiteY7" fmla="*/ 1095412 h 1570123"/>
                <a:gd name="connsiteX8" fmla="*/ 1095596 w 1570123"/>
                <a:gd name="connsiteY8" fmla="*/ 126340 h 1570123"/>
                <a:gd name="connsiteX9" fmla="*/ 126525 w 1570123"/>
                <a:gd name="connsiteY9" fmla="*/ 480151 h 1570123"/>
                <a:gd name="connsiteX10" fmla="*/ 480335 w 1570123"/>
                <a:gd name="connsiteY10" fmla="*/ 1449222 h 1570123"/>
                <a:gd name="connsiteX11" fmla="*/ 1146750 w 1570123"/>
                <a:gd name="connsiteY11" fmla="*/ 1422935 h 1570123"/>
                <a:gd name="connsiteX12" fmla="*/ 1448697 w 1570123"/>
                <a:gd name="connsiteY12" fmla="*/ 1095412 h 1570123"/>
                <a:gd name="connsiteX13" fmla="*/ 1449407 w 1570123"/>
                <a:gd name="connsiteY13" fmla="*/ 1095412 h 157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0123" h="1570123">
                  <a:moveTo>
                    <a:pt x="78924" y="457416"/>
                  </a:moveTo>
                  <a:cubicBezTo>
                    <a:pt x="261513" y="65951"/>
                    <a:pt x="726866" y="-103850"/>
                    <a:pt x="1118332" y="78739"/>
                  </a:cubicBezTo>
                  <a:cubicBezTo>
                    <a:pt x="1509796" y="261328"/>
                    <a:pt x="1679597" y="726681"/>
                    <a:pt x="1497008" y="1118146"/>
                  </a:cubicBezTo>
                  <a:cubicBezTo>
                    <a:pt x="1428093" y="1265923"/>
                    <a:pt x="1314419" y="1388833"/>
                    <a:pt x="1172327" y="1469115"/>
                  </a:cubicBezTo>
                  <a:lnTo>
                    <a:pt x="1172327" y="1469115"/>
                  </a:lnTo>
                  <a:cubicBezTo>
                    <a:pt x="796491" y="1681543"/>
                    <a:pt x="319060" y="1548687"/>
                    <a:pt x="106632" y="1172852"/>
                  </a:cubicBezTo>
                  <a:cubicBezTo>
                    <a:pt x="-17699" y="952608"/>
                    <a:pt x="-28356" y="686895"/>
                    <a:pt x="78924" y="457416"/>
                  </a:cubicBezTo>
                  <a:close/>
                  <a:moveTo>
                    <a:pt x="1449407" y="1095412"/>
                  </a:moveTo>
                  <a:cubicBezTo>
                    <a:pt x="1619208" y="730233"/>
                    <a:pt x="1460774" y="296141"/>
                    <a:pt x="1095596" y="126340"/>
                  </a:cubicBezTo>
                  <a:cubicBezTo>
                    <a:pt x="730418" y="-43461"/>
                    <a:pt x="296325" y="114972"/>
                    <a:pt x="126525" y="480151"/>
                  </a:cubicBezTo>
                  <a:cubicBezTo>
                    <a:pt x="-43276" y="845328"/>
                    <a:pt x="115157" y="1279421"/>
                    <a:pt x="480335" y="1449222"/>
                  </a:cubicBezTo>
                  <a:cubicBezTo>
                    <a:pt x="693474" y="1548687"/>
                    <a:pt x="941426" y="1538740"/>
                    <a:pt x="1146750" y="1422935"/>
                  </a:cubicBezTo>
                  <a:cubicBezTo>
                    <a:pt x="1278896" y="1347626"/>
                    <a:pt x="1384755" y="1233241"/>
                    <a:pt x="1448697" y="1095412"/>
                  </a:cubicBezTo>
                  <a:lnTo>
                    <a:pt x="1449407" y="1095412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8" name="Полилиния: фигура 237">
              <a:extLst>
                <a:ext uri="{FF2B5EF4-FFF2-40B4-BE49-F238E27FC236}">
                  <a16:creationId xmlns:a16="http://schemas.microsoft.com/office/drawing/2014/main" id="{822AD2B4-779C-5961-59B1-3D5E87EB5663}"/>
                </a:ext>
              </a:extLst>
            </p:cNvPr>
            <p:cNvSpPr/>
            <p:nvPr/>
          </p:nvSpPr>
          <p:spPr>
            <a:xfrm>
              <a:off x="7415093" y="1435624"/>
              <a:ext cx="1598542" cy="1598542"/>
            </a:xfrm>
            <a:custGeom>
              <a:avLst/>
              <a:gdLst>
                <a:gd name="connsiteX0" fmla="*/ 800929 w 1598541"/>
                <a:gd name="connsiteY0" fmla="*/ 1594806 h 1598541"/>
                <a:gd name="connsiteX1" fmla="*/ 586369 w 1598541"/>
                <a:gd name="connsiteY1" fmla="*/ 1564967 h 1598541"/>
                <a:gd name="connsiteX2" fmla="*/ 107517 w 1598541"/>
                <a:gd name="connsiteY2" fmla="*/ 1189842 h 1598541"/>
                <a:gd name="connsiteX3" fmla="*/ 79098 w 1598541"/>
                <a:gd name="connsiteY3" fmla="*/ 463749 h 1598541"/>
                <a:gd name="connsiteX4" fmla="*/ 1134846 w 1598541"/>
                <a:gd name="connsiteY4" fmla="*/ 80099 h 1598541"/>
                <a:gd name="connsiteX5" fmla="*/ 1518496 w 1598541"/>
                <a:gd name="connsiteY5" fmla="*/ 1135847 h 1598541"/>
                <a:gd name="connsiteX6" fmla="*/ 800929 w 1598541"/>
                <a:gd name="connsiteY6" fmla="*/ 1594806 h 1598541"/>
                <a:gd name="connsiteX7" fmla="*/ 798087 w 1598541"/>
                <a:gd name="connsiteY7" fmla="*/ 29656 h 1598541"/>
                <a:gd name="connsiteX8" fmla="*/ 24392 w 1598541"/>
                <a:gd name="connsiteY8" fmla="*/ 801930 h 1598541"/>
                <a:gd name="connsiteX9" fmla="*/ 796666 w 1598541"/>
                <a:gd name="connsiteY9" fmla="*/ 1575624 h 1598541"/>
                <a:gd name="connsiteX10" fmla="*/ 1570360 w 1598541"/>
                <a:gd name="connsiteY10" fmla="*/ 803350 h 1598541"/>
                <a:gd name="connsiteX11" fmla="*/ 1006253 w 1598541"/>
                <a:gd name="connsiteY11" fmla="*/ 58785 h 1598541"/>
                <a:gd name="connsiteX12" fmla="*/ 798087 w 1598541"/>
                <a:gd name="connsiteY12" fmla="*/ 29656 h 1598541"/>
                <a:gd name="connsiteX13" fmla="*/ 798087 w 1598541"/>
                <a:gd name="connsiteY13" fmla="*/ 29656 h 1598541"/>
                <a:gd name="connsiteX14" fmla="*/ 800929 w 1598541"/>
                <a:gd name="connsiteY14" fmla="*/ 1542232 h 1598541"/>
                <a:gd name="connsiteX15" fmla="*/ 601288 w 1598541"/>
                <a:gd name="connsiteY15" fmla="*/ 1513813 h 1598541"/>
                <a:gd name="connsiteX16" fmla="*/ 84782 w 1598541"/>
                <a:gd name="connsiteY16" fmla="*/ 599448 h 1598541"/>
                <a:gd name="connsiteX17" fmla="*/ 999148 w 1598541"/>
                <a:gd name="connsiteY17" fmla="*/ 82941 h 1598541"/>
                <a:gd name="connsiteX18" fmla="*/ 1515654 w 1598541"/>
                <a:gd name="connsiteY18" fmla="*/ 997307 h 1598541"/>
                <a:gd name="connsiteX19" fmla="*/ 1473737 w 1598541"/>
                <a:gd name="connsiteY19" fmla="*/ 1111691 h 1598541"/>
                <a:gd name="connsiteX20" fmla="*/ 1473737 w 1598541"/>
                <a:gd name="connsiteY20" fmla="*/ 1111691 h 1598541"/>
                <a:gd name="connsiteX21" fmla="*/ 800929 w 1598541"/>
                <a:gd name="connsiteY21" fmla="*/ 1542232 h 1598541"/>
                <a:gd name="connsiteX22" fmla="*/ 800929 w 1598541"/>
                <a:gd name="connsiteY22" fmla="*/ 1542232 h 1598541"/>
                <a:gd name="connsiteX23" fmla="*/ 798087 w 1598541"/>
                <a:gd name="connsiteY23" fmla="*/ 81520 h 1598541"/>
                <a:gd name="connsiteX24" fmla="*/ 80519 w 1598541"/>
                <a:gd name="connsiteY24" fmla="*/ 799798 h 1598541"/>
                <a:gd name="connsiteX25" fmla="*/ 798797 w 1598541"/>
                <a:gd name="connsiteY25" fmla="*/ 1517366 h 1598541"/>
                <a:gd name="connsiteX26" fmla="*/ 1449581 w 1598541"/>
                <a:gd name="connsiteY26" fmla="*/ 1102455 h 1598541"/>
                <a:gd name="connsiteX27" fmla="*/ 1449581 w 1598541"/>
                <a:gd name="connsiteY27" fmla="*/ 1102455 h 1598541"/>
                <a:gd name="connsiteX28" fmla="*/ 1424715 w 1598541"/>
                <a:gd name="connsiteY28" fmla="*/ 446698 h 1598541"/>
                <a:gd name="connsiteX29" fmla="*/ 992043 w 1598541"/>
                <a:gd name="connsiteY29" fmla="*/ 108518 h 1598541"/>
                <a:gd name="connsiteX30" fmla="*/ 798087 w 1598541"/>
                <a:gd name="connsiteY30" fmla="*/ 81520 h 1598541"/>
                <a:gd name="connsiteX31" fmla="*/ 798087 w 1598541"/>
                <a:gd name="connsiteY31" fmla="*/ 81520 h 159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98541" h="1598541">
                  <a:moveTo>
                    <a:pt x="800929" y="1594806"/>
                  </a:moveTo>
                  <a:cubicBezTo>
                    <a:pt x="728461" y="1594806"/>
                    <a:pt x="655994" y="1584860"/>
                    <a:pt x="586369" y="1564967"/>
                  </a:cubicBezTo>
                  <a:cubicBezTo>
                    <a:pt x="383176" y="1508840"/>
                    <a:pt x="210534" y="1373852"/>
                    <a:pt x="107517" y="1189842"/>
                  </a:cubicBezTo>
                  <a:cubicBezTo>
                    <a:pt x="-18235" y="966046"/>
                    <a:pt x="-28182" y="696071"/>
                    <a:pt x="79098" y="463749"/>
                  </a:cubicBezTo>
                  <a:cubicBezTo>
                    <a:pt x="264529" y="65890"/>
                    <a:pt x="737697" y="-105332"/>
                    <a:pt x="1134846" y="80099"/>
                  </a:cubicBezTo>
                  <a:cubicBezTo>
                    <a:pt x="1532706" y="265530"/>
                    <a:pt x="1703927" y="738698"/>
                    <a:pt x="1518496" y="1135847"/>
                  </a:cubicBezTo>
                  <a:cubicBezTo>
                    <a:pt x="1388481" y="1415770"/>
                    <a:pt x="1108559" y="1594096"/>
                    <a:pt x="800929" y="1594806"/>
                  </a:cubicBezTo>
                  <a:close/>
                  <a:moveTo>
                    <a:pt x="798087" y="29656"/>
                  </a:moveTo>
                  <a:cubicBezTo>
                    <a:pt x="371099" y="28946"/>
                    <a:pt x="25103" y="374941"/>
                    <a:pt x="24392" y="801930"/>
                  </a:cubicBezTo>
                  <a:cubicBezTo>
                    <a:pt x="23682" y="1228918"/>
                    <a:pt x="369678" y="1574913"/>
                    <a:pt x="796666" y="1575624"/>
                  </a:cubicBezTo>
                  <a:cubicBezTo>
                    <a:pt x="1223654" y="1576334"/>
                    <a:pt x="1569649" y="1230339"/>
                    <a:pt x="1570360" y="803350"/>
                  </a:cubicBezTo>
                  <a:cubicBezTo>
                    <a:pt x="1570360" y="456645"/>
                    <a:pt x="1340170" y="151856"/>
                    <a:pt x="1006253" y="58785"/>
                  </a:cubicBezTo>
                  <a:cubicBezTo>
                    <a:pt x="938759" y="38892"/>
                    <a:pt x="869133" y="28946"/>
                    <a:pt x="798087" y="29656"/>
                  </a:cubicBezTo>
                  <a:lnTo>
                    <a:pt x="798087" y="29656"/>
                  </a:lnTo>
                  <a:close/>
                  <a:moveTo>
                    <a:pt x="800929" y="1542232"/>
                  </a:moveTo>
                  <a:cubicBezTo>
                    <a:pt x="733435" y="1542232"/>
                    <a:pt x="666651" y="1532286"/>
                    <a:pt x="601288" y="1513813"/>
                  </a:cubicBezTo>
                  <a:cubicBezTo>
                    <a:pt x="206271" y="1403692"/>
                    <a:pt x="-25340" y="994465"/>
                    <a:pt x="84782" y="599448"/>
                  </a:cubicBezTo>
                  <a:cubicBezTo>
                    <a:pt x="194904" y="204430"/>
                    <a:pt x="604130" y="-27181"/>
                    <a:pt x="999148" y="82941"/>
                  </a:cubicBezTo>
                  <a:cubicBezTo>
                    <a:pt x="1394165" y="193063"/>
                    <a:pt x="1625776" y="602289"/>
                    <a:pt x="1515654" y="997307"/>
                  </a:cubicBezTo>
                  <a:cubicBezTo>
                    <a:pt x="1504997" y="1036382"/>
                    <a:pt x="1490788" y="1074747"/>
                    <a:pt x="1473737" y="1111691"/>
                  </a:cubicBezTo>
                  <a:lnTo>
                    <a:pt x="1473737" y="1111691"/>
                  </a:lnTo>
                  <a:cubicBezTo>
                    <a:pt x="1351538" y="1373852"/>
                    <a:pt x="1089377" y="1541521"/>
                    <a:pt x="800929" y="1542232"/>
                  </a:cubicBezTo>
                  <a:lnTo>
                    <a:pt x="800929" y="1542232"/>
                  </a:lnTo>
                  <a:close/>
                  <a:moveTo>
                    <a:pt x="798087" y="81520"/>
                  </a:moveTo>
                  <a:cubicBezTo>
                    <a:pt x="401649" y="81520"/>
                    <a:pt x="80519" y="403360"/>
                    <a:pt x="80519" y="799798"/>
                  </a:cubicBezTo>
                  <a:cubicBezTo>
                    <a:pt x="80519" y="1196236"/>
                    <a:pt x="402359" y="1517366"/>
                    <a:pt x="798797" y="1517366"/>
                  </a:cubicBezTo>
                  <a:cubicBezTo>
                    <a:pt x="1078009" y="1517366"/>
                    <a:pt x="1331644" y="1355380"/>
                    <a:pt x="1449581" y="1102455"/>
                  </a:cubicBezTo>
                  <a:lnTo>
                    <a:pt x="1449581" y="1102455"/>
                  </a:lnTo>
                  <a:cubicBezTo>
                    <a:pt x="1546915" y="892869"/>
                    <a:pt x="1537679" y="648470"/>
                    <a:pt x="1424715" y="446698"/>
                  </a:cubicBezTo>
                  <a:cubicBezTo>
                    <a:pt x="1331644" y="280450"/>
                    <a:pt x="1176053" y="158961"/>
                    <a:pt x="992043" y="108518"/>
                  </a:cubicBezTo>
                  <a:cubicBezTo>
                    <a:pt x="929522" y="90756"/>
                    <a:pt x="864160" y="81520"/>
                    <a:pt x="798087" y="81520"/>
                  </a:cubicBezTo>
                  <a:lnTo>
                    <a:pt x="798087" y="81520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9" name="Полилиния: фигура 238">
              <a:extLst>
                <a:ext uri="{FF2B5EF4-FFF2-40B4-BE49-F238E27FC236}">
                  <a16:creationId xmlns:a16="http://schemas.microsoft.com/office/drawing/2014/main" id="{AAB17AD3-ADFF-8D56-E038-3036589180F5}"/>
                </a:ext>
              </a:extLst>
            </p:cNvPr>
            <p:cNvSpPr/>
            <p:nvPr/>
          </p:nvSpPr>
          <p:spPr>
            <a:xfrm>
              <a:off x="6000352" y="2601149"/>
              <a:ext cx="1662483" cy="1143845"/>
            </a:xfrm>
            <a:custGeom>
              <a:avLst/>
              <a:gdLst>
                <a:gd name="connsiteX0" fmla="*/ 30996 w 1662483"/>
                <a:gd name="connsiteY0" fmla="*/ 1105642 h 1143845"/>
                <a:gd name="connsiteX1" fmla="*/ 16787 w 1662483"/>
                <a:gd name="connsiteY1" fmla="*/ 1083617 h 1143845"/>
                <a:gd name="connsiteX2" fmla="*/ 54441 w 1662483"/>
                <a:gd name="connsiteY2" fmla="*/ 939394 h 1143845"/>
                <a:gd name="connsiteX3" fmla="*/ 1530073 w 1662483"/>
                <a:gd name="connsiteY3" fmla="*/ 7266 h 1143845"/>
                <a:gd name="connsiteX4" fmla="*/ 1555650 w 1662483"/>
                <a:gd name="connsiteY4" fmla="*/ 17923 h 1143845"/>
                <a:gd name="connsiteX5" fmla="*/ 1654404 w 1662483"/>
                <a:gd name="connsiteY5" fmla="*/ 174935 h 1143845"/>
                <a:gd name="connsiteX6" fmla="*/ 1652983 w 1662483"/>
                <a:gd name="connsiteY6" fmla="*/ 202643 h 1143845"/>
                <a:gd name="connsiteX7" fmla="*/ 185877 w 1662483"/>
                <a:gd name="connsiteY7" fmla="*/ 1128377 h 1143845"/>
                <a:gd name="connsiteX8" fmla="*/ 30996 w 1662483"/>
                <a:gd name="connsiteY8" fmla="*/ 1105642 h 114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2483" h="1143845">
                  <a:moveTo>
                    <a:pt x="30996" y="1105642"/>
                  </a:moveTo>
                  <a:lnTo>
                    <a:pt x="16787" y="1083617"/>
                  </a:lnTo>
                  <a:cubicBezTo>
                    <a:pt x="-13053" y="1036016"/>
                    <a:pt x="21050" y="959997"/>
                    <a:pt x="54441" y="939394"/>
                  </a:cubicBezTo>
                  <a:lnTo>
                    <a:pt x="1530073" y="7266"/>
                  </a:lnTo>
                  <a:cubicBezTo>
                    <a:pt x="1537178" y="2293"/>
                    <a:pt x="1548545" y="7266"/>
                    <a:pt x="1555650" y="17923"/>
                  </a:cubicBezTo>
                  <a:lnTo>
                    <a:pt x="1654404" y="174935"/>
                  </a:lnTo>
                  <a:cubicBezTo>
                    <a:pt x="1660798" y="185592"/>
                    <a:pt x="1660798" y="198381"/>
                    <a:pt x="1652983" y="202643"/>
                  </a:cubicBezTo>
                  <a:lnTo>
                    <a:pt x="185877" y="1128377"/>
                  </a:lnTo>
                  <a:cubicBezTo>
                    <a:pt x="152485" y="1149690"/>
                    <a:pt x="60835" y="1153243"/>
                    <a:pt x="30996" y="1105642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0" name="Полилиния: фигура 239">
              <a:extLst>
                <a:ext uri="{FF2B5EF4-FFF2-40B4-BE49-F238E27FC236}">
                  <a16:creationId xmlns:a16="http://schemas.microsoft.com/office/drawing/2014/main" id="{31F85375-31BF-40C8-8B7A-B8903917188A}"/>
                </a:ext>
              </a:extLst>
            </p:cNvPr>
            <p:cNvSpPr/>
            <p:nvPr/>
          </p:nvSpPr>
          <p:spPr>
            <a:xfrm>
              <a:off x="7401476" y="2636370"/>
              <a:ext cx="206034" cy="333918"/>
            </a:xfrm>
            <a:custGeom>
              <a:avLst/>
              <a:gdLst>
                <a:gd name="connsiteX0" fmla="*/ 5328 w 206034"/>
                <a:gd name="connsiteY0" fmla="*/ 329408 h 333917"/>
                <a:gd name="connsiteX1" fmla="*/ 50088 w 206034"/>
                <a:gd name="connsiteY1" fmla="*/ 281807 h 333917"/>
                <a:gd name="connsiteX2" fmla="*/ 62876 w 206034"/>
                <a:gd name="connsiteY2" fmla="*/ 147530 h 333917"/>
                <a:gd name="connsiteX3" fmla="*/ 72822 w 206034"/>
                <a:gd name="connsiteY3" fmla="*/ 131900 h 333917"/>
                <a:gd name="connsiteX4" fmla="*/ 91294 w 206034"/>
                <a:gd name="connsiteY4" fmla="*/ 67248 h 333917"/>
                <a:gd name="connsiteX5" fmla="*/ 123265 w 206034"/>
                <a:gd name="connsiteY5" fmla="*/ 50196 h 333917"/>
                <a:gd name="connsiteX6" fmla="*/ 152394 w 206034"/>
                <a:gd name="connsiteY6" fmla="*/ 5437 h 333917"/>
                <a:gd name="connsiteX7" fmla="*/ 199995 w 206034"/>
                <a:gd name="connsiteY7" fmla="*/ 167423 h 333917"/>
                <a:gd name="connsiteX8" fmla="*/ 175840 w 206034"/>
                <a:gd name="connsiteY8" fmla="*/ 242021 h 333917"/>
                <a:gd name="connsiteX9" fmla="*/ 126107 w 206034"/>
                <a:gd name="connsiteY9" fmla="*/ 271151 h 333917"/>
                <a:gd name="connsiteX10" fmla="*/ 81348 w 206034"/>
                <a:gd name="connsiteY10" fmla="*/ 313068 h 333917"/>
                <a:gd name="connsiteX11" fmla="*/ 5328 w 206034"/>
                <a:gd name="connsiteY11" fmla="*/ 329408 h 33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034" h="333917">
                  <a:moveTo>
                    <a:pt x="5328" y="329408"/>
                  </a:moveTo>
                  <a:lnTo>
                    <a:pt x="50088" y="281807"/>
                  </a:lnTo>
                  <a:cubicBezTo>
                    <a:pt x="50088" y="281807"/>
                    <a:pt x="45114" y="173817"/>
                    <a:pt x="62876" y="147530"/>
                  </a:cubicBezTo>
                  <a:lnTo>
                    <a:pt x="72822" y="131900"/>
                  </a:lnTo>
                  <a:cubicBezTo>
                    <a:pt x="72822" y="131900"/>
                    <a:pt x="62876" y="79326"/>
                    <a:pt x="91294" y="67248"/>
                  </a:cubicBezTo>
                  <a:cubicBezTo>
                    <a:pt x="99110" y="47355"/>
                    <a:pt x="109767" y="39540"/>
                    <a:pt x="123265" y="50196"/>
                  </a:cubicBezTo>
                  <a:cubicBezTo>
                    <a:pt x="123265" y="50196"/>
                    <a:pt x="115450" y="10411"/>
                    <a:pt x="152394" y="5437"/>
                  </a:cubicBezTo>
                  <a:cubicBezTo>
                    <a:pt x="189339" y="464"/>
                    <a:pt x="199995" y="167423"/>
                    <a:pt x="199995" y="167423"/>
                  </a:cubicBezTo>
                  <a:cubicBezTo>
                    <a:pt x="199995" y="167423"/>
                    <a:pt x="218467" y="242021"/>
                    <a:pt x="175840" y="242021"/>
                  </a:cubicBezTo>
                  <a:cubicBezTo>
                    <a:pt x="175840" y="242021"/>
                    <a:pt x="152394" y="268309"/>
                    <a:pt x="126107" y="271151"/>
                  </a:cubicBezTo>
                  <a:cubicBezTo>
                    <a:pt x="126107" y="271151"/>
                    <a:pt x="118292" y="315910"/>
                    <a:pt x="81348" y="313068"/>
                  </a:cubicBezTo>
                  <a:lnTo>
                    <a:pt x="5328" y="329408"/>
                  </a:ln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1" name="Полилиния: фигура 240">
              <a:extLst>
                <a:ext uri="{FF2B5EF4-FFF2-40B4-BE49-F238E27FC236}">
                  <a16:creationId xmlns:a16="http://schemas.microsoft.com/office/drawing/2014/main" id="{91B28B8B-23DB-EB78-E866-5ACD6822E979}"/>
                </a:ext>
              </a:extLst>
            </p:cNvPr>
            <p:cNvSpPr/>
            <p:nvPr/>
          </p:nvSpPr>
          <p:spPr>
            <a:xfrm>
              <a:off x="7396502" y="2883009"/>
              <a:ext cx="134988" cy="85256"/>
            </a:xfrm>
            <a:custGeom>
              <a:avLst/>
              <a:gdLst>
                <a:gd name="connsiteX0" fmla="*/ 125397 w 134987"/>
                <a:gd name="connsiteY0" fmla="*/ 5328 h 85255"/>
                <a:gd name="connsiteX1" fmla="*/ 129659 w 134987"/>
                <a:gd name="connsiteY1" fmla="*/ 11012 h 85255"/>
                <a:gd name="connsiteX2" fmla="*/ 131791 w 134987"/>
                <a:gd name="connsiteY2" fmla="*/ 29484 h 85255"/>
                <a:gd name="connsiteX3" fmla="*/ 118292 w 134987"/>
                <a:gd name="connsiteY3" fmla="*/ 53640 h 85255"/>
                <a:gd name="connsiteX4" fmla="*/ 89163 w 134987"/>
                <a:gd name="connsiteY4" fmla="*/ 69981 h 85255"/>
                <a:gd name="connsiteX5" fmla="*/ 30195 w 134987"/>
                <a:gd name="connsiteY5" fmla="*/ 81348 h 85255"/>
                <a:gd name="connsiteX6" fmla="*/ 5328 w 134987"/>
                <a:gd name="connsiteY6" fmla="*/ 79927 h 85255"/>
                <a:gd name="connsiteX7" fmla="*/ 87032 w 134987"/>
                <a:gd name="connsiteY7" fmla="*/ 64297 h 85255"/>
                <a:gd name="connsiteX8" fmla="*/ 114740 w 134987"/>
                <a:gd name="connsiteY8" fmla="*/ 49377 h 85255"/>
                <a:gd name="connsiteX9" fmla="*/ 128238 w 134987"/>
                <a:gd name="connsiteY9" fmla="*/ 28774 h 85255"/>
                <a:gd name="connsiteX10" fmla="*/ 125397 w 134987"/>
                <a:gd name="connsiteY10" fmla="*/ 5328 h 8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987" h="85255">
                  <a:moveTo>
                    <a:pt x="125397" y="5328"/>
                  </a:moveTo>
                  <a:cubicBezTo>
                    <a:pt x="125397" y="5328"/>
                    <a:pt x="127528" y="6749"/>
                    <a:pt x="129659" y="11012"/>
                  </a:cubicBezTo>
                  <a:cubicBezTo>
                    <a:pt x="132502" y="16696"/>
                    <a:pt x="133212" y="23090"/>
                    <a:pt x="131791" y="29484"/>
                  </a:cubicBezTo>
                  <a:cubicBezTo>
                    <a:pt x="130370" y="38720"/>
                    <a:pt x="125397" y="47246"/>
                    <a:pt x="118292" y="53640"/>
                  </a:cubicBezTo>
                  <a:cubicBezTo>
                    <a:pt x="109767" y="60745"/>
                    <a:pt x="99820" y="66428"/>
                    <a:pt x="89163" y="69981"/>
                  </a:cubicBezTo>
                  <a:cubicBezTo>
                    <a:pt x="69981" y="76375"/>
                    <a:pt x="50798" y="80638"/>
                    <a:pt x="30195" y="81348"/>
                  </a:cubicBezTo>
                  <a:cubicBezTo>
                    <a:pt x="21669" y="82769"/>
                    <a:pt x="13144" y="82059"/>
                    <a:pt x="5328" y="79927"/>
                  </a:cubicBezTo>
                  <a:cubicBezTo>
                    <a:pt x="33037" y="77796"/>
                    <a:pt x="60034" y="72112"/>
                    <a:pt x="87032" y="64297"/>
                  </a:cubicBezTo>
                  <a:cubicBezTo>
                    <a:pt x="96978" y="61455"/>
                    <a:pt x="106214" y="56482"/>
                    <a:pt x="114740" y="49377"/>
                  </a:cubicBezTo>
                  <a:cubicBezTo>
                    <a:pt x="121134" y="44404"/>
                    <a:pt x="126107" y="36589"/>
                    <a:pt x="128238" y="28774"/>
                  </a:cubicBezTo>
                  <a:cubicBezTo>
                    <a:pt x="129659" y="20959"/>
                    <a:pt x="128949" y="12433"/>
                    <a:pt x="125397" y="5328"/>
                  </a:cubicBezTo>
                  <a:close/>
                </a:path>
              </a:pathLst>
            </a:custGeom>
            <a:solidFill>
              <a:srgbClr val="6F4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2" name="Полилиния: фигура 241">
              <a:extLst>
                <a:ext uri="{FF2B5EF4-FFF2-40B4-BE49-F238E27FC236}">
                  <a16:creationId xmlns:a16="http://schemas.microsoft.com/office/drawing/2014/main" id="{6E31A049-78D5-4D08-21DD-7502B7AF3ABA}"/>
                </a:ext>
              </a:extLst>
            </p:cNvPr>
            <p:cNvSpPr/>
            <p:nvPr/>
          </p:nvSpPr>
          <p:spPr>
            <a:xfrm>
              <a:off x="7521308" y="2676975"/>
              <a:ext cx="35523" cy="156302"/>
            </a:xfrm>
            <a:custGeom>
              <a:avLst/>
              <a:gdLst>
                <a:gd name="connsiteX0" fmla="*/ 33983 w 35523"/>
                <a:gd name="connsiteY0" fmla="*/ 151684 h 156301"/>
                <a:gd name="connsiteX1" fmla="*/ 24037 w 35523"/>
                <a:gd name="connsiteY1" fmla="*/ 77796 h 156301"/>
                <a:gd name="connsiteX2" fmla="*/ 5565 w 35523"/>
                <a:gd name="connsiteY2" fmla="*/ 5328 h 156301"/>
                <a:gd name="connsiteX3" fmla="*/ 15511 w 35523"/>
                <a:gd name="connsiteY3" fmla="*/ 25222 h 156301"/>
                <a:gd name="connsiteX4" fmla="*/ 30431 w 35523"/>
                <a:gd name="connsiteY4" fmla="*/ 76375 h 156301"/>
                <a:gd name="connsiteX5" fmla="*/ 36115 w 35523"/>
                <a:gd name="connsiteY5" fmla="*/ 129659 h 156301"/>
                <a:gd name="connsiteX6" fmla="*/ 33983 w 35523"/>
                <a:gd name="connsiteY6" fmla="*/ 151684 h 15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23" h="156301">
                  <a:moveTo>
                    <a:pt x="33983" y="151684"/>
                  </a:moveTo>
                  <a:cubicBezTo>
                    <a:pt x="31852" y="151684"/>
                    <a:pt x="31852" y="118292"/>
                    <a:pt x="24037" y="77796"/>
                  </a:cubicBezTo>
                  <a:cubicBezTo>
                    <a:pt x="16222" y="37299"/>
                    <a:pt x="3433" y="6039"/>
                    <a:pt x="5565" y="5328"/>
                  </a:cubicBezTo>
                  <a:cubicBezTo>
                    <a:pt x="9827" y="11723"/>
                    <a:pt x="13380" y="18117"/>
                    <a:pt x="15511" y="25222"/>
                  </a:cubicBezTo>
                  <a:cubicBezTo>
                    <a:pt x="21905" y="41562"/>
                    <a:pt x="26879" y="59324"/>
                    <a:pt x="30431" y="76375"/>
                  </a:cubicBezTo>
                  <a:cubicBezTo>
                    <a:pt x="33983" y="94136"/>
                    <a:pt x="35404" y="111898"/>
                    <a:pt x="36115" y="129659"/>
                  </a:cubicBezTo>
                  <a:cubicBezTo>
                    <a:pt x="36115" y="137475"/>
                    <a:pt x="35404" y="144579"/>
                    <a:pt x="33983" y="151684"/>
                  </a:cubicBezTo>
                  <a:close/>
                </a:path>
              </a:pathLst>
            </a:custGeom>
            <a:solidFill>
              <a:srgbClr val="6F4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3" name="Полилиния: фигура 242">
              <a:extLst>
                <a:ext uri="{FF2B5EF4-FFF2-40B4-BE49-F238E27FC236}">
                  <a16:creationId xmlns:a16="http://schemas.microsoft.com/office/drawing/2014/main" id="{198568FC-1910-FC03-EF9D-1477E11791E9}"/>
                </a:ext>
              </a:extLst>
            </p:cNvPr>
            <p:cNvSpPr/>
            <p:nvPr/>
          </p:nvSpPr>
          <p:spPr>
            <a:xfrm>
              <a:off x="7487305" y="2697578"/>
              <a:ext cx="35523" cy="149197"/>
            </a:xfrm>
            <a:custGeom>
              <a:avLst/>
              <a:gdLst>
                <a:gd name="connsiteX0" fmla="*/ 36015 w 35523"/>
                <a:gd name="connsiteY0" fmla="*/ 149553 h 149197"/>
                <a:gd name="connsiteX1" fmla="*/ 22516 w 35523"/>
                <a:gd name="connsiteY1" fmla="*/ 77085 h 149197"/>
                <a:gd name="connsiteX2" fmla="*/ 5465 w 35523"/>
                <a:gd name="connsiteY2" fmla="*/ 5328 h 149197"/>
                <a:gd name="connsiteX3" fmla="*/ 36015 w 35523"/>
                <a:gd name="connsiteY3" fmla="*/ 149553 h 149197"/>
                <a:gd name="connsiteX4" fmla="*/ 36015 w 35523"/>
                <a:gd name="connsiteY4" fmla="*/ 149553 h 14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3" h="149197">
                  <a:moveTo>
                    <a:pt x="36015" y="149553"/>
                  </a:moveTo>
                  <a:cubicBezTo>
                    <a:pt x="34594" y="149553"/>
                    <a:pt x="31042" y="116871"/>
                    <a:pt x="22516" y="77085"/>
                  </a:cubicBezTo>
                  <a:cubicBezTo>
                    <a:pt x="13991" y="37299"/>
                    <a:pt x="4044" y="6039"/>
                    <a:pt x="5465" y="5328"/>
                  </a:cubicBezTo>
                  <a:cubicBezTo>
                    <a:pt x="25358" y="50798"/>
                    <a:pt x="36015" y="99820"/>
                    <a:pt x="36015" y="149553"/>
                  </a:cubicBezTo>
                  <a:lnTo>
                    <a:pt x="36015" y="149553"/>
                  </a:lnTo>
                  <a:close/>
                </a:path>
              </a:pathLst>
            </a:custGeom>
            <a:solidFill>
              <a:srgbClr val="6F4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4" name="Полилиния: фигура 243">
              <a:extLst>
                <a:ext uri="{FF2B5EF4-FFF2-40B4-BE49-F238E27FC236}">
                  <a16:creationId xmlns:a16="http://schemas.microsoft.com/office/drawing/2014/main" id="{7BD6D656-2B0A-C210-6514-5E3F369FA979}"/>
                </a:ext>
              </a:extLst>
            </p:cNvPr>
            <p:cNvSpPr/>
            <p:nvPr/>
          </p:nvSpPr>
          <p:spPr>
            <a:xfrm>
              <a:off x="7565538" y="2840348"/>
              <a:ext cx="21314" cy="49732"/>
            </a:xfrm>
            <a:custGeom>
              <a:avLst/>
              <a:gdLst>
                <a:gd name="connsiteX0" fmla="*/ 16040 w 21313"/>
                <a:gd name="connsiteY0" fmla="*/ 5362 h 49732"/>
                <a:gd name="connsiteX1" fmla="*/ 19592 w 21313"/>
                <a:gd name="connsiteY1" fmla="*/ 28097 h 49732"/>
                <a:gd name="connsiteX2" fmla="*/ 5383 w 21313"/>
                <a:gd name="connsiteY2" fmla="*/ 45859 h 49732"/>
                <a:gd name="connsiteX3" fmla="*/ 13909 w 21313"/>
                <a:gd name="connsiteY3" fmla="*/ 26676 h 49732"/>
                <a:gd name="connsiteX4" fmla="*/ 16040 w 21313"/>
                <a:gd name="connsiteY4" fmla="*/ 5362 h 4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13" h="49732">
                  <a:moveTo>
                    <a:pt x="16040" y="5362"/>
                  </a:moveTo>
                  <a:cubicBezTo>
                    <a:pt x="17461" y="4652"/>
                    <a:pt x="23145" y="15309"/>
                    <a:pt x="19592" y="28097"/>
                  </a:cubicBezTo>
                  <a:cubicBezTo>
                    <a:pt x="16040" y="40885"/>
                    <a:pt x="6094" y="47279"/>
                    <a:pt x="5383" y="45859"/>
                  </a:cubicBezTo>
                  <a:cubicBezTo>
                    <a:pt x="4673" y="44438"/>
                    <a:pt x="11067" y="37333"/>
                    <a:pt x="13909" y="26676"/>
                  </a:cubicBezTo>
                  <a:cubicBezTo>
                    <a:pt x="16751" y="15309"/>
                    <a:pt x="14620" y="6073"/>
                    <a:pt x="16040" y="5362"/>
                  </a:cubicBezTo>
                  <a:close/>
                </a:path>
              </a:pathLst>
            </a:custGeom>
            <a:solidFill>
              <a:srgbClr val="6F4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5" name="Полилиния: фигура 244">
              <a:extLst>
                <a:ext uri="{FF2B5EF4-FFF2-40B4-BE49-F238E27FC236}">
                  <a16:creationId xmlns:a16="http://schemas.microsoft.com/office/drawing/2014/main" id="{5651A4D9-AFB6-BE0A-67C0-B8B1FFC55910}"/>
                </a:ext>
              </a:extLst>
            </p:cNvPr>
            <p:cNvSpPr/>
            <p:nvPr/>
          </p:nvSpPr>
          <p:spPr>
            <a:xfrm>
              <a:off x="7467980" y="2765783"/>
              <a:ext cx="14209" cy="92360"/>
            </a:xfrm>
            <a:custGeom>
              <a:avLst/>
              <a:gdLst>
                <a:gd name="connsiteX0" fmla="*/ 10580 w 14209"/>
                <a:gd name="connsiteY0" fmla="*/ 87742 h 92360"/>
                <a:gd name="connsiteX1" fmla="*/ 7028 w 14209"/>
                <a:gd name="connsiteY1" fmla="*/ 46535 h 92360"/>
                <a:gd name="connsiteX2" fmla="*/ 5607 w 14209"/>
                <a:gd name="connsiteY2" fmla="*/ 5328 h 92360"/>
                <a:gd name="connsiteX3" fmla="*/ 10580 w 14209"/>
                <a:gd name="connsiteY3" fmla="*/ 87742 h 9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09" h="92360">
                  <a:moveTo>
                    <a:pt x="10580" y="87742"/>
                  </a:moveTo>
                  <a:cubicBezTo>
                    <a:pt x="8449" y="74243"/>
                    <a:pt x="7028" y="60745"/>
                    <a:pt x="7028" y="46535"/>
                  </a:cubicBezTo>
                  <a:cubicBezTo>
                    <a:pt x="5607" y="33036"/>
                    <a:pt x="4897" y="18827"/>
                    <a:pt x="5607" y="5328"/>
                  </a:cubicBezTo>
                  <a:cubicBezTo>
                    <a:pt x="14133" y="32326"/>
                    <a:pt x="15554" y="60034"/>
                    <a:pt x="10580" y="87742"/>
                  </a:cubicBezTo>
                  <a:close/>
                </a:path>
              </a:pathLst>
            </a:custGeom>
            <a:solidFill>
              <a:srgbClr val="6F4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6" name="Полилиния: фигура 245">
              <a:extLst>
                <a:ext uri="{FF2B5EF4-FFF2-40B4-BE49-F238E27FC236}">
                  <a16:creationId xmlns:a16="http://schemas.microsoft.com/office/drawing/2014/main" id="{F12D5B43-31FF-2663-D270-E6640801FCB6}"/>
                </a:ext>
              </a:extLst>
            </p:cNvPr>
            <p:cNvSpPr/>
            <p:nvPr/>
          </p:nvSpPr>
          <p:spPr>
            <a:xfrm>
              <a:off x="6388356" y="3144882"/>
              <a:ext cx="468906" cy="262871"/>
            </a:xfrm>
            <a:custGeom>
              <a:avLst/>
              <a:gdLst>
                <a:gd name="connsiteX0" fmla="*/ 106214 w 468905"/>
                <a:gd name="connsiteY0" fmla="*/ 97266 h 262871"/>
                <a:gd name="connsiteX1" fmla="*/ 149552 w 468905"/>
                <a:gd name="connsiteY1" fmla="*/ 57480 h 262871"/>
                <a:gd name="connsiteX2" fmla="*/ 249017 w 468905"/>
                <a:gd name="connsiteY2" fmla="*/ 13432 h 262871"/>
                <a:gd name="connsiteX3" fmla="*/ 268200 w 468905"/>
                <a:gd name="connsiteY3" fmla="*/ 39008 h 262871"/>
                <a:gd name="connsiteX4" fmla="*/ 219178 w 468905"/>
                <a:gd name="connsiteY4" fmla="*/ 93003 h 262871"/>
                <a:gd name="connsiteX5" fmla="*/ 287382 w 468905"/>
                <a:gd name="connsiteY5" fmla="*/ 100108 h 262871"/>
                <a:gd name="connsiteX6" fmla="*/ 424502 w 468905"/>
                <a:gd name="connsiteY6" fmla="*/ 93714 h 262871"/>
                <a:gd name="connsiteX7" fmla="*/ 396083 w 468905"/>
                <a:gd name="connsiteY7" fmla="*/ 115028 h 262871"/>
                <a:gd name="connsiteX8" fmla="*/ 318642 w 468905"/>
                <a:gd name="connsiteY8" fmla="*/ 137763 h 262871"/>
                <a:gd name="connsiteX9" fmla="*/ 458604 w 468905"/>
                <a:gd name="connsiteY9" fmla="*/ 165471 h 262871"/>
                <a:gd name="connsiteX10" fmla="*/ 445815 w 468905"/>
                <a:gd name="connsiteY10" fmla="*/ 186074 h 262871"/>
                <a:gd name="connsiteX11" fmla="*/ 398214 w 468905"/>
                <a:gd name="connsiteY11" fmla="*/ 211651 h 262871"/>
                <a:gd name="connsiteX12" fmla="*/ 357718 w 468905"/>
                <a:gd name="connsiteY12" fmla="*/ 220176 h 262871"/>
                <a:gd name="connsiteX13" fmla="*/ 328589 w 468905"/>
                <a:gd name="connsiteY13" fmla="*/ 215203 h 262871"/>
                <a:gd name="connsiteX14" fmla="*/ 414555 w 468905"/>
                <a:gd name="connsiteY14" fmla="*/ 240069 h 262871"/>
                <a:gd name="connsiteX15" fmla="*/ 404608 w 468905"/>
                <a:gd name="connsiteY15" fmla="*/ 259962 h 262871"/>
                <a:gd name="connsiteX16" fmla="*/ 99820 w 468905"/>
                <a:gd name="connsiteY16" fmla="*/ 248595 h 262871"/>
                <a:gd name="connsiteX17" fmla="*/ 5328 w 468905"/>
                <a:gd name="connsiteY17" fmla="*/ 242201 h 262871"/>
                <a:gd name="connsiteX18" fmla="*/ 50088 w 468905"/>
                <a:gd name="connsiteY18" fmla="*/ 78794 h 262871"/>
                <a:gd name="connsiteX19" fmla="*/ 106214 w 468905"/>
                <a:gd name="connsiteY19" fmla="*/ 97266 h 26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8905" h="262871">
                  <a:moveTo>
                    <a:pt x="106214" y="97266"/>
                  </a:moveTo>
                  <a:cubicBezTo>
                    <a:pt x="117582" y="80926"/>
                    <a:pt x="132501" y="67427"/>
                    <a:pt x="149552" y="57480"/>
                  </a:cubicBezTo>
                  <a:cubicBezTo>
                    <a:pt x="178681" y="40429"/>
                    <a:pt x="237650" y="33325"/>
                    <a:pt x="249017" y="13432"/>
                  </a:cubicBezTo>
                  <a:cubicBezTo>
                    <a:pt x="260384" y="-6461"/>
                    <a:pt x="278146" y="13432"/>
                    <a:pt x="268200" y="39008"/>
                  </a:cubicBezTo>
                  <a:cubicBezTo>
                    <a:pt x="261805" y="55349"/>
                    <a:pt x="219178" y="93003"/>
                    <a:pt x="219178" y="93003"/>
                  </a:cubicBezTo>
                  <a:cubicBezTo>
                    <a:pt x="219178" y="93003"/>
                    <a:pt x="257543" y="110765"/>
                    <a:pt x="287382" y="100108"/>
                  </a:cubicBezTo>
                  <a:cubicBezTo>
                    <a:pt x="317221" y="89451"/>
                    <a:pt x="416686" y="78794"/>
                    <a:pt x="424502" y="93714"/>
                  </a:cubicBezTo>
                  <a:cubicBezTo>
                    <a:pt x="433027" y="110765"/>
                    <a:pt x="407450" y="111476"/>
                    <a:pt x="396083" y="115028"/>
                  </a:cubicBezTo>
                  <a:cubicBezTo>
                    <a:pt x="387557" y="117870"/>
                    <a:pt x="318642" y="137763"/>
                    <a:pt x="318642" y="137763"/>
                  </a:cubicBezTo>
                  <a:cubicBezTo>
                    <a:pt x="318642" y="137763"/>
                    <a:pt x="444394" y="156235"/>
                    <a:pt x="458604" y="165471"/>
                  </a:cubicBezTo>
                  <a:cubicBezTo>
                    <a:pt x="473523" y="173996"/>
                    <a:pt x="454341" y="186784"/>
                    <a:pt x="445815" y="186074"/>
                  </a:cubicBezTo>
                  <a:cubicBezTo>
                    <a:pt x="440842" y="186074"/>
                    <a:pt x="415976" y="200283"/>
                    <a:pt x="398214" y="211651"/>
                  </a:cubicBezTo>
                  <a:cubicBezTo>
                    <a:pt x="386136" y="219466"/>
                    <a:pt x="371927" y="222308"/>
                    <a:pt x="357718" y="220176"/>
                  </a:cubicBezTo>
                  <a:lnTo>
                    <a:pt x="328589" y="215203"/>
                  </a:lnTo>
                  <a:lnTo>
                    <a:pt x="414555" y="240069"/>
                  </a:lnTo>
                  <a:cubicBezTo>
                    <a:pt x="414555" y="240069"/>
                    <a:pt x="427343" y="257120"/>
                    <a:pt x="404608" y="259962"/>
                  </a:cubicBezTo>
                  <a:cubicBezTo>
                    <a:pt x="394662" y="261383"/>
                    <a:pt x="120423" y="250726"/>
                    <a:pt x="99820" y="248595"/>
                  </a:cubicBezTo>
                  <a:cubicBezTo>
                    <a:pt x="63586" y="244332"/>
                    <a:pt x="5328" y="242201"/>
                    <a:pt x="5328" y="242201"/>
                  </a:cubicBezTo>
                  <a:lnTo>
                    <a:pt x="50088" y="78794"/>
                  </a:lnTo>
                  <a:lnTo>
                    <a:pt x="106214" y="97266"/>
                  </a:lnTo>
                  <a:close/>
                </a:path>
              </a:pathLst>
            </a:custGeom>
            <a:solidFill>
              <a:srgbClr val="FFBE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7" name="Полилиния: фигура 246">
              <a:extLst>
                <a:ext uri="{FF2B5EF4-FFF2-40B4-BE49-F238E27FC236}">
                  <a16:creationId xmlns:a16="http://schemas.microsoft.com/office/drawing/2014/main" id="{629F16E4-97A7-5282-3BA9-B1A08FD4879F}"/>
                </a:ext>
              </a:extLst>
            </p:cNvPr>
            <p:cNvSpPr/>
            <p:nvPr/>
          </p:nvSpPr>
          <p:spPr>
            <a:xfrm>
              <a:off x="6706643" y="3327423"/>
              <a:ext cx="134988" cy="14209"/>
            </a:xfrm>
            <a:custGeom>
              <a:avLst/>
              <a:gdLst>
                <a:gd name="connsiteX0" fmla="*/ 130370 w 134987"/>
                <a:gd name="connsiteY0" fmla="*/ 6375 h 14209"/>
                <a:gd name="connsiteX1" fmla="*/ 67849 w 134987"/>
                <a:gd name="connsiteY1" fmla="*/ 13479 h 14209"/>
                <a:gd name="connsiteX2" fmla="*/ 5328 w 134987"/>
                <a:gd name="connsiteY2" fmla="*/ 5664 h 14209"/>
                <a:gd name="connsiteX3" fmla="*/ 67849 w 134987"/>
                <a:gd name="connsiteY3" fmla="*/ 7795 h 14209"/>
                <a:gd name="connsiteX4" fmla="*/ 130370 w 134987"/>
                <a:gd name="connsiteY4" fmla="*/ 6375 h 1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987" h="14209">
                  <a:moveTo>
                    <a:pt x="130370" y="6375"/>
                  </a:moveTo>
                  <a:cubicBezTo>
                    <a:pt x="109767" y="12058"/>
                    <a:pt x="89163" y="14190"/>
                    <a:pt x="67849" y="13479"/>
                  </a:cubicBezTo>
                  <a:cubicBezTo>
                    <a:pt x="46535" y="14190"/>
                    <a:pt x="25932" y="12058"/>
                    <a:pt x="5328" y="5664"/>
                  </a:cubicBezTo>
                  <a:cubicBezTo>
                    <a:pt x="5328" y="4243"/>
                    <a:pt x="33036" y="7795"/>
                    <a:pt x="67849" y="7795"/>
                  </a:cubicBezTo>
                  <a:cubicBezTo>
                    <a:pt x="101951" y="7085"/>
                    <a:pt x="129659" y="4243"/>
                    <a:pt x="130370" y="6375"/>
                  </a:cubicBezTo>
                  <a:close/>
                </a:path>
              </a:pathLst>
            </a:custGeom>
            <a:solidFill>
              <a:srgbClr val="6F4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8" name="Полилиния: фигура 247">
              <a:extLst>
                <a:ext uri="{FF2B5EF4-FFF2-40B4-BE49-F238E27FC236}">
                  <a16:creationId xmlns:a16="http://schemas.microsoft.com/office/drawing/2014/main" id="{804577E8-93E6-A334-7692-E2D287B8DFAD}"/>
                </a:ext>
              </a:extLst>
            </p:cNvPr>
            <p:cNvSpPr/>
            <p:nvPr/>
          </p:nvSpPr>
          <p:spPr>
            <a:xfrm>
              <a:off x="5930971" y="2559038"/>
              <a:ext cx="532847" cy="838346"/>
            </a:xfrm>
            <a:custGeom>
              <a:avLst/>
              <a:gdLst>
                <a:gd name="connsiteX0" fmla="*/ 346907 w 532847"/>
                <a:gd name="connsiteY0" fmla="*/ 600697 h 838346"/>
                <a:gd name="connsiteX1" fmla="*/ 472659 w 532847"/>
                <a:gd name="connsiteY1" fmla="*/ 342088 h 838346"/>
                <a:gd name="connsiteX2" fmla="*/ 361827 w 532847"/>
                <a:gd name="connsiteY2" fmla="*/ 5328 h 838346"/>
                <a:gd name="connsiteX3" fmla="*/ 278703 w 532847"/>
                <a:gd name="connsiteY3" fmla="*/ 78506 h 838346"/>
                <a:gd name="connsiteX4" fmla="*/ 196290 w 532847"/>
                <a:gd name="connsiteY4" fmla="*/ 246176 h 838346"/>
                <a:gd name="connsiteX5" fmla="*/ 37146 w 532847"/>
                <a:gd name="connsiteY5" fmla="*/ 605670 h 838346"/>
                <a:gd name="connsiteX6" fmla="*/ 37146 w 532847"/>
                <a:gd name="connsiteY6" fmla="*/ 787548 h 838346"/>
                <a:gd name="connsiteX7" fmla="*/ 489000 w 532847"/>
                <a:gd name="connsiteY7" fmla="*/ 837281 h 838346"/>
                <a:gd name="connsiteX8" fmla="*/ 530918 w 532847"/>
                <a:gd name="connsiteY8" fmla="*/ 662507 h 838346"/>
                <a:gd name="connsiteX9" fmla="*/ 346907 w 532847"/>
                <a:gd name="connsiteY9" fmla="*/ 600697 h 83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2847" h="838346">
                  <a:moveTo>
                    <a:pt x="346907" y="600697"/>
                  </a:moveTo>
                  <a:lnTo>
                    <a:pt x="472659" y="342088"/>
                  </a:lnTo>
                  <a:lnTo>
                    <a:pt x="361827" y="5328"/>
                  </a:lnTo>
                  <a:cubicBezTo>
                    <a:pt x="328436" y="22380"/>
                    <a:pt x="300017" y="47246"/>
                    <a:pt x="278703" y="78506"/>
                  </a:cubicBezTo>
                  <a:cubicBezTo>
                    <a:pt x="238917" y="131791"/>
                    <a:pt x="196290" y="246176"/>
                    <a:pt x="196290" y="246176"/>
                  </a:cubicBezTo>
                  <a:cubicBezTo>
                    <a:pt x="196290" y="246176"/>
                    <a:pt x="59170" y="558779"/>
                    <a:pt x="37146" y="605670"/>
                  </a:cubicBezTo>
                  <a:cubicBezTo>
                    <a:pt x="15122" y="652560"/>
                    <a:pt x="-21823" y="739237"/>
                    <a:pt x="37146" y="787548"/>
                  </a:cubicBezTo>
                  <a:cubicBezTo>
                    <a:pt x="96114" y="835860"/>
                    <a:pt x="489000" y="837281"/>
                    <a:pt x="489000" y="837281"/>
                  </a:cubicBezTo>
                  <a:lnTo>
                    <a:pt x="530918" y="662507"/>
                  </a:lnTo>
                  <a:lnTo>
                    <a:pt x="346907" y="600697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9" name="Полилиния: фигура 248">
              <a:extLst>
                <a:ext uri="{FF2B5EF4-FFF2-40B4-BE49-F238E27FC236}">
                  <a16:creationId xmlns:a16="http://schemas.microsoft.com/office/drawing/2014/main" id="{FE715BCB-60E7-644A-1503-3D35B7750774}"/>
                </a:ext>
              </a:extLst>
            </p:cNvPr>
            <p:cNvSpPr/>
            <p:nvPr/>
          </p:nvSpPr>
          <p:spPr>
            <a:xfrm>
              <a:off x="6287352" y="2735233"/>
              <a:ext cx="134988" cy="397859"/>
            </a:xfrm>
            <a:custGeom>
              <a:avLst/>
              <a:gdLst>
                <a:gd name="connsiteX0" fmla="*/ 5446 w 134987"/>
                <a:gd name="connsiteY0" fmla="*/ 5328 h 397859"/>
                <a:gd name="connsiteX1" fmla="*/ 70809 w 134987"/>
                <a:gd name="connsiteY1" fmla="*/ 200706 h 397859"/>
                <a:gd name="connsiteX2" fmla="*/ 130488 w 134987"/>
                <a:gd name="connsiteY2" fmla="*/ 398214 h 397859"/>
                <a:gd name="connsiteX3" fmla="*/ 65125 w 134987"/>
                <a:gd name="connsiteY3" fmla="*/ 202837 h 397859"/>
                <a:gd name="connsiteX4" fmla="*/ 5446 w 134987"/>
                <a:gd name="connsiteY4" fmla="*/ 5328 h 39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987" h="397859">
                  <a:moveTo>
                    <a:pt x="5446" y="5328"/>
                  </a:moveTo>
                  <a:cubicBezTo>
                    <a:pt x="6868" y="5328"/>
                    <a:pt x="36707" y="92715"/>
                    <a:pt x="70809" y="200706"/>
                  </a:cubicBezTo>
                  <a:cubicBezTo>
                    <a:pt x="104911" y="308696"/>
                    <a:pt x="131909" y="397504"/>
                    <a:pt x="130488" y="398214"/>
                  </a:cubicBezTo>
                  <a:cubicBezTo>
                    <a:pt x="129067" y="398925"/>
                    <a:pt x="99228" y="310828"/>
                    <a:pt x="65125" y="202837"/>
                  </a:cubicBezTo>
                  <a:cubicBezTo>
                    <a:pt x="30313" y="94847"/>
                    <a:pt x="3315" y="6039"/>
                    <a:pt x="5446" y="532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0" name="Полилиния: фигура 249">
              <a:extLst>
                <a:ext uri="{FF2B5EF4-FFF2-40B4-BE49-F238E27FC236}">
                  <a16:creationId xmlns:a16="http://schemas.microsoft.com/office/drawing/2014/main" id="{49CC553A-9648-0217-1A8B-98E31F536EDB}"/>
                </a:ext>
              </a:extLst>
            </p:cNvPr>
            <p:cNvSpPr/>
            <p:nvPr/>
          </p:nvSpPr>
          <p:spPr>
            <a:xfrm>
              <a:off x="6090672" y="3139180"/>
              <a:ext cx="376545" cy="85256"/>
            </a:xfrm>
            <a:custGeom>
              <a:avLst/>
              <a:gdLst>
                <a:gd name="connsiteX0" fmla="*/ 371217 w 376545"/>
                <a:gd name="connsiteY0" fmla="*/ 83075 h 85255"/>
                <a:gd name="connsiteX1" fmla="*/ 356297 w 376545"/>
                <a:gd name="connsiteY1" fmla="*/ 79523 h 85255"/>
                <a:gd name="connsiteX2" fmla="*/ 317932 w 376545"/>
                <a:gd name="connsiteY2" fmla="*/ 68866 h 85255"/>
                <a:gd name="connsiteX3" fmla="*/ 189339 w 376545"/>
                <a:gd name="connsiteY3" fmla="*/ 32632 h 85255"/>
                <a:gd name="connsiteX4" fmla="*/ 58613 w 376545"/>
                <a:gd name="connsiteY4" fmla="*/ 10608 h 85255"/>
                <a:gd name="connsiteX5" fmla="*/ 5328 w 376545"/>
                <a:gd name="connsiteY5" fmla="*/ 21265 h 85255"/>
                <a:gd name="connsiteX6" fmla="*/ 18827 w 376545"/>
                <a:gd name="connsiteY6" fmla="*/ 14161 h 85255"/>
                <a:gd name="connsiteX7" fmla="*/ 58613 w 376545"/>
                <a:gd name="connsiteY7" fmla="*/ 5635 h 85255"/>
                <a:gd name="connsiteX8" fmla="*/ 191470 w 376545"/>
                <a:gd name="connsiteY8" fmla="*/ 25528 h 85255"/>
                <a:gd name="connsiteX9" fmla="*/ 320063 w 376545"/>
                <a:gd name="connsiteY9" fmla="*/ 63893 h 85255"/>
                <a:gd name="connsiteX10" fmla="*/ 358429 w 376545"/>
                <a:gd name="connsiteY10" fmla="*/ 76681 h 85255"/>
                <a:gd name="connsiteX11" fmla="*/ 371217 w 376545"/>
                <a:gd name="connsiteY11" fmla="*/ 83075 h 8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6545" h="85255">
                  <a:moveTo>
                    <a:pt x="371217" y="83075"/>
                  </a:moveTo>
                  <a:cubicBezTo>
                    <a:pt x="366244" y="82365"/>
                    <a:pt x="361270" y="81655"/>
                    <a:pt x="356297" y="79523"/>
                  </a:cubicBezTo>
                  <a:lnTo>
                    <a:pt x="317932" y="68866"/>
                  </a:lnTo>
                  <a:cubicBezTo>
                    <a:pt x="285251" y="59630"/>
                    <a:pt x="239781" y="46131"/>
                    <a:pt x="189339" y="32632"/>
                  </a:cubicBezTo>
                  <a:cubicBezTo>
                    <a:pt x="138895" y="19844"/>
                    <a:pt x="92715" y="9898"/>
                    <a:pt x="58613" y="10608"/>
                  </a:cubicBezTo>
                  <a:cubicBezTo>
                    <a:pt x="40141" y="11319"/>
                    <a:pt x="22380" y="14871"/>
                    <a:pt x="5328" y="21265"/>
                  </a:cubicBezTo>
                  <a:cubicBezTo>
                    <a:pt x="9591" y="18423"/>
                    <a:pt x="13854" y="15581"/>
                    <a:pt x="18827" y="14161"/>
                  </a:cubicBezTo>
                  <a:cubicBezTo>
                    <a:pt x="31616" y="9187"/>
                    <a:pt x="45114" y="6345"/>
                    <a:pt x="58613" y="5635"/>
                  </a:cubicBezTo>
                  <a:cubicBezTo>
                    <a:pt x="93426" y="3504"/>
                    <a:pt x="140316" y="12740"/>
                    <a:pt x="191470" y="25528"/>
                  </a:cubicBezTo>
                  <a:cubicBezTo>
                    <a:pt x="241913" y="38316"/>
                    <a:pt x="287382" y="53236"/>
                    <a:pt x="320063" y="63893"/>
                  </a:cubicBezTo>
                  <a:cubicBezTo>
                    <a:pt x="336404" y="68866"/>
                    <a:pt x="349193" y="73839"/>
                    <a:pt x="358429" y="76681"/>
                  </a:cubicBezTo>
                  <a:cubicBezTo>
                    <a:pt x="362691" y="78813"/>
                    <a:pt x="366954" y="80234"/>
                    <a:pt x="371217" y="8307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1" name="Полилиния: фигура 250">
              <a:extLst>
                <a:ext uri="{FF2B5EF4-FFF2-40B4-BE49-F238E27FC236}">
                  <a16:creationId xmlns:a16="http://schemas.microsoft.com/office/drawing/2014/main" id="{FD536E95-4203-145E-FFDB-DBB131C75AA0}"/>
                </a:ext>
              </a:extLst>
            </p:cNvPr>
            <p:cNvSpPr/>
            <p:nvPr/>
          </p:nvSpPr>
          <p:spPr>
            <a:xfrm>
              <a:off x="6315294" y="2821199"/>
              <a:ext cx="56837" cy="227348"/>
            </a:xfrm>
            <a:custGeom>
              <a:avLst/>
              <a:gdLst>
                <a:gd name="connsiteX0" fmla="*/ 5923 w 56837"/>
                <a:gd name="connsiteY0" fmla="*/ 5328 h 227348"/>
                <a:gd name="connsiteX1" fmla="*/ 17291 w 56837"/>
                <a:gd name="connsiteY1" fmla="*/ 224151 h 227348"/>
                <a:gd name="connsiteX2" fmla="*/ 52814 w 56837"/>
                <a:gd name="connsiteY2" fmla="*/ 153105 h 227348"/>
                <a:gd name="connsiteX3" fmla="*/ 8055 w 56837"/>
                <a:gd name="connsiteY3" fmla="*/ 9591 h 22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37" h="227348">
                  <a:moveTo>
                    <a:pt x="5923" y="5328"/>
                  </a:moveTo>
                  <a:cubicBezTo>
                    <a:pt x="3792" y="78506"/>
                    <a:pt x="7344" y="151684"/>
                    <a:pt x="17291" y="224151"/>
                  </a:cubicBezTo>
                  <a:lnTo>
                    <a:pt x="52814" y="153105"/>
                  </a:lnTo>
                  <a:cubicBezTo>
                    <a:pt x="47130" y="116871"/>
                    <a:pt x="20843" y="44404"/>
                    <a:pt x="8055" y="9591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2" name="Полилиния: фигура 251">
              <a:extLst>
                <a:ext uri="{FF2B5EF4-FFF2-40B4-BE49-F238E27FC236}">
                  <a16:creationId xmlns:a16="http://schemas.microsoft.com/office/drawing/2014/main" id="{60AA27F8-6746-B731-1BDE-FD14C0F6558D}"/>
                </a:ext>
              </a:extLst>
            </p:cNvPr>
            <p:cNvSpPr/>
            <p:nvPr/>
          </p:nvSpPr>
          <p:spPr>
            <a:xfrm>
              <a:off x="8350654" y="1971485"/>
              <a:ext cx="170511" cy="596789"/>
            </a:xfrm>
            <a:custGeom>
              <a:avLst/>
              <a:gdLst>
                <a:gd name="connsiteX0" fmla="*/ 5328 w 170511"/>
                <a:gd name="connsiteY0" fmla="*/ 5329 h 596788"/>
                <a:gd name="connsiteX1" fmla="*/ 168024 w 170511"/>
                <a:gd name="connsiteY1" fmla="*/ 5329 h 596788"/>
                <a:gd name="connsiteX2" fmla="*/ 168024 w 170511"/>
                <a:gd name="connsiteY2" fmla="*/ 592171 h 596788"/>
                <a:gd name="connsiteX3" fmla="*/ 5328 w 170511"/>
                <a:gd name="connsiteY3" fmla="*/ 592171 h 59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511" h="596788">
                  <a:moveTo>
                    <a:pt x="5328" y="5329"/>
                  </a:moveTo>
                  <a:lnTo>
                    <a:pt x="168024" y="5329"/>
                  </a:lnTo>
                  <a:lnTo>
                    <a:pt x="168024" y="592171"/>
                  </a:lnTo>
                  <a:lnTo>
                    <a:pt x="5328" y="592171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3" name="Полилиния: фигура 252">
              <a:extLst>
                <a:ext uri="{FF2B5EF4-FFF2-40B4-BE49-F238E27FC236}">
                  <a16:creationId xmlns:a16="http://schemas.microsoft.com/office/drawing/2014/main" id="{B9402CCF-519F-708C-4CBF-8E9F3C2B3100}"/>
                </a:ext>
              </a:extLst>
            </p:cNvPr>
            <p:cNvSpPr/>
            <p:nvPr/>
          </p:nvSpPr>
          <p:spPr>
            <a:xfrm>
              <a:off x="7840542" y="2317481"/>
              <a:ext cx="170511" cy="277081"/>
            </a:xfrm>
            <a:custGeom>
              <a:avLst/>
              <a:gdLst>
                <a:gd name="connsiteX0" fmla="*/ 5328 w 170511"/>
                <a:gd name="connsiteY0" fmla="*/ 5328 h 277080"/>
                <a:gd name="connsiteX1" fmla="*/ 168025 w 170511"/>
                <a:gd name="connsiteY1" fmla="*/ 5328 h 277080"/>
                <a:gd name="connsiteX2" fmla="*/ 168025 w 170511"/>
                <a:gd name="connsiteY2" fmla="*/ 271752 h 277080"/>
                <a:gd name="connsiteX3" fmla="*/ 5328 w 170511"/>
                <a:gd name="connsiteY3" fmla="*/ 271752 h 27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511" h="277080">
                  <a:moveTo>
                    <a:pt x="5328" y="5328"/>
                  </a:moveTo>
                  <a:lnTo>
                    <a:pt x="168025" y="5328"/>
                  </a:lnTo>
                  <a:lnTo>
                    <a:pt x="168025" y="271752"/>
                  </a:lnTo>
                  <a:lnTo>
                    <a:pt x="5328" y="271752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4" name="Полилиния: фигура 253">
              <a:extLst>
                <a:ext uri="{FF2B5EF4-FFF2-40B4-BE49-F238E27FC236}">
                  <a16:creationId xmlns:a16="http://schemas.microsoft.com/office/drawing/2014/main" id="{B88C8A37-A6DF-6AFF-481C-559F0EDBFA30}"/>
                </a:ext>
              </a:extLst>
            </p:cNvPr>
            <p:cNvSpPr/>
            <p:nvPr/>
          </p:nvSpPr>
          <p:spPr>
            <a:xfrm>
              <a:off x="8092046" y="2172546"/>
              <a:ext cx="170511" cy="419173"/>
            </a:xfrm>
            <a:custGeom>
              <a:avLst/>
              <a:gdLst>
                <a:gd name="connsiteX0" fmla="*/ 5329 w 170511"/>
                <a:gd name="connsiteY0" fmla="*/ 5328 h 419173"/>
                <a:gd name="connsiteX1" fmla="*/ 168024 w 170511"/>
                <a:gd name="connsiteY1" fmla="*/ 5328 h 419173"/>
                <a:gd name="connsiteX2" fmla="*/ 168024 w 170511"/>
                <a:gd name="connsiteY2" fmla="*/ 416686 h 419173"/>
                <a:gd name="connsiteX3" fmla="*/ 5328 w 170511"/>
                <a:gd name="connsiteY3" fmla="*/ 416686 h 41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511" h="419173">
                  <a:moveTo>
                    <a:pt x="5329" y="5328"/>
                  </a:moveTo>
                  <a:lnTo>
                    <a:pt x="168024" y="5328"/>
                  </a:lnTo>
                  <a:lnTo>
                    <a:pt x="168024" y="416686"/>
                  </a:lnTo>
                  <a:lnTo>
                    <a:pt x="5328" y="416686"/>
                  </a:lnTo>
                  <a:close/>
                </a:path>
              </a:pathLst>
            </a:custGeom>
            <a:solidFill>
              <a:srgbClr val="0035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5" name="Полилиния: фигура 254">
              <a:extLst>
                <a:ext uri="{FF2B5EF4-FFF2-40B4-BE49-F238E27FC236}">
                  <a16:creationId xmlns:a16="http://schemas.microsoft.com/office/drawing/2014/main" id="{CEC49DEC-217D-8C77-2DA4-DE23AC323AAC}"/>
                </a:ext>
              </a:extLst>
            </p:cNvPr>
            <p:cNvSpPr/>
            <p:nvPr/>
          </p:nvSpPr>
          <p:spPr>
            <a:xfrm>
              <a:off x="7805018" y="1777529"/>
              <a:ext cx="653626" cy="447592"/>
            </a:xfrm>
            <a:custGeom>
              <a:avLst/>
              <a:gdLst>
                <a:gd name="connsiteX0" fmla="*/ 653981 w 653625"/>
                <a:gd name="connsiteY0" fmla="*/ 5328 h 447591"/>
                <a:gd name="connsiteX1" fmla="*/ 649718 w 653625"/>
                <a:gd name="connsiteY1" fmla="*/ 10302 h 447591"/>
                <a:gd name="connsiteX2" fmla="*/ 636930 w 653625"/>
                <a:gd name="connsiteY2" fmla="*/ 24511 h 447591"/>
                <a:gd name="connsiteX3" fmla="*/ 590750 w 653625"/>
                <a:gd name="connsiteY3" fmla="*/ 77085 h 447591"/>
                <a:gd name="connsiteX4" fmla="*/ 430896 w 653625"/>
                <a:gd name="connsiteY4" fmla="*/ 256832 h 447591"/>
                <a:gd name="connsiteX5" fmla="*/ 428765 w 653625"/>
                <a:gd name="connsiteY5" fmla="*/ 258964 h 447591"/>
                <a:gd name="connsiteX6" fmla="*/ 426633 w 653625"/>
                <a:gd name="connsiteY6" fmla="*/ 257543 h 447591"/>
                <a:gd name="connsiteX7" fmla="*/ 327168 w 653625"/>
                <a:gd name="connsiteY7" fmla="*/ 192180 h 447591"/>
                <a:gd name="connsiteX8" fmla="*/ 331431 w 653625"/>
                <a:gd name="connsiteY8" fmla="*/ 192180 h 447591"/>
                <a:gd name="connsiteX9" fmla="*/ 327879 w 653625"/>
                <a:gd name="connsiteY9" fmla="*/ 196443 h 447591"/>
                <a:gd name="connsiteX10" fmla="*/ 116161 w 653625"/>
                <a:gd name="connsiteY10" fmla="*/ 444395 h 447591"/>
                <a:gd name="connsiteX11" fmla="*/ 114740 w 653625"/>
                <a:gd name="connsiteY11" fmla="*/ 445816 h 447591"/>
                <a:gd name="connsiteX12" fmla="*/ 113319 w 653625"/>
                <a:gd name="connsiteY12" fmla="*/ 444395 h 447591"/>
                <a:gd name="connsiteX13" fmla="*/ 33747 w 653625"/>
                <a:gd name="connsiteY13" fmla="*/ 385426 h 447591"/>
                <a:gd name="connsiteX14" fmla="*/ 12433 w 653625"/>
                <a:gd name="connsiteY14" fmla="*/ 369085 h 447591"/>
                <a:gd name="connsiteX15" fmla="*/ 5328 w 653625"/>
                <a:gd name="connsiteY15" fmla="*/ 363402 h 447591"/>
                <a:gd name="connsiteX16" fmla="*/ 13144 w 653625"/>
                <a:gd name="connsiteY16" fmla="*/ 368375 h 447591"/>
                <a:gd name="connsiteX17" fmla="*/ 35168 w 653625"/>
                <a:gd name="connsiteY17" fmla="*/ 384005 h 447591"/>
                <a:gd name="connsiteX18" fmla="*/ 115450 w 653625"/>
                <a:gd name="connsiteY18" fmla="*/ 441553 h 447591"/>
                <a:gd name="connsiteX19" fmla="*/ 113319 w 653625"/>
                <a:gd name="connsiteY19" fmla="*/ 441553 h 447591"/>
                <a:gd name="connsiteX20" fmla="*/ 323616 w 653625"/>
                <a:gd name="connsiteY20" fmla="*/ 192180 h 447591"/>
                <a:gd name="connsiteX21" fmla="*/ 327168 w 653625"/>
                <a:gd name="connsiteY21" fmla="*/ 187917 h 447591"/>
                <a:gd name="connsiteX22" fmla="*/ 328589 w 653625"/>
                <a:gd name="connsiteY22" fmla="*/ 185786 h 447591"/>
                <a:gd name="connsiteX23" fmla="*/ 331431 w 653625"/>
                <a:gd name="connsiteY23" fmla="*/ 187207 h 447591"/>
                <a:gd name="connsiteX24" fmla="*/ 430896 w 653625"/>
                <a:gd name="connsiteY24" fmla="*/ 252570 h 447591"/>
                <a:gd name="connsiteX25" fmla="*/ 426633 w 653625"/>
                <a:gd name="connsiteY25" fmla="*/ 252570 h 447591"/>
                <a:gd name="connsiteX26" fmla="*/ 588619 w 653625"/>
                <a:gd name="connsiteY26" fmla="*/ 74243 h 447591"/>
                <a:gd name="connsiteX27" fmla="*/ 636219 w 653625"/>
                <a:gd name="connsiteY27" fmla="*/ 23090 h 447591"/>
                <a:gd name="connsiteX28" fmla="*/ 649008 w 653625"/>
                <a:gd name="connsiteY28" fmla="*/ 9591 h 447591"/>
                <a:gd name="connsiteX29" fmla="*/ 653981 w 653625"/>
                <a:gd name="connsiteY29" fmla="*/ 5328 h 44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53625" h="447591">
                  <a:moveTo>
                    <a:pt x="653981" y="5328"/>
                  </a:moveTo>
                  <a:cubicBezTo>
                    <a:pt x="652560" y="7460"/>
                    <a:pt x="651850" y="8881"/>
                    <a:pt x="649718" y="10302"/>
                  </a:cubicBezTo>
                  <a:lnTo>
                    <a:pt x="636930" y="24511"/>
                  </a:lnTo>
                  <a:lnTo>
                    <a:pt x="590750" y="77085"/>
                  </a:lnTo>
                  <a:cubicBezTo>
                    <a:pt x="550964" y="122555"/>
                    <a:pt x="494837" y="185076"/>
                    <a:pt x="430896" y="256832"/>
                  </a:cubicBezTo>
                  <a:lnTo>
                    <a:pt x="428765" y="258964"/>
                  </a:lnTo>
                  <a:lnTo>
                    <a:pt x="426633" y="257543"/>
                  </a:lnTo>
                  <a:lnTo>
                    <a:pt x="327168" y="192180"/>
                  </a:lnTo>
                  <a:lnTo>
                    <a:pt x="331431" y="192180"/>
                  </a:lnTo>
                  <a:lnTo>
                    <a:pt x="327879" y="196443"/>
                  </a:lnTo>
                  <a:lnTo>
                    <a:pt x="116161" y="444395"/>
                  </a:lnTo>
                  <a:lnTo>
                    <a:pt x="114740" y="445816"/>
                  </a:lnTo>
                  <a:lnTo>
                    <a:pt x="113319" y="444395"/>
                  </a:lnTo>
                  <a:lnTo>
                    <a:pt x="33747" y="385426"/>
                  </a:lnTo>
                  <a:lnTo>
                    <a:pt x="12433" y="369085"/>
                  </a:lnTo>
                  <a:cubicBezTo>
                    <a:pt x="9592" y="366954"/>
                    <a:pt x="7460" y="365533"/>
                    <a:pt x="5328" y="363402"/>
                  </a:cubicBezTo>
                  <a:cubicBezTo>
                    <a:pt x="8170" y="364823"/>
                    <a:pt x="11012" y="366244"/>
                    <a:pt x="13144" y="368375"/>
                  </a:cubicBezTo>
                  <a:lnTo>
                    <a:pt x="35168" y="384005"/>
                  </a:lnTo>
                  <a:lnTo>
                    <a:pt x="115450" y="441553"/>
                  </a:lnTo>
                  <a:lnTo>
                    <a:pt x="113319" y="441553"/>
                  </a:lnTo>
                  <a:lnTo>
                    <a:pt x="323616" y="192180"/>
                  </a:lnTo>
                  <a:lnTo>
                    <a:pt x="327168" y="187917"/>
                  </a:lnTo>
                  <a:lnTo>
                    <a:pt x="328589" y="185786"/>
                  </a:lnTo>
                  <a:lnTo>
                    <a:pt x="331431" y="187207"/>
                  </a:lnTo>
                  <a:lnTo>
                    <a:pt x="430896" y="252570"/>
                  </a:lnTo>
                  <a:lnTo>
                    <a:pt x="426633" y="252570"/>
                  </a:lnTo>
                  <a:lnTo>
                    <a:pt x="588619" y="74243"/>
                  </a:lnTo>
                  <a:cubicBezTo>
                    <a:pt x="608511" y="52219"/>
                    <a:pt x="624142" y="35168"/>
                    <a:pt x="636219" y="23090"/>
                  </a:cubicBezTo>
                  <a:lnTo>
                    <a:pt x="649008" y="9591"/>
                  </a:lnTo>
                  <a:cubicBezTo>
                    <a:pt x="650429" y="8170"/>
                    <a:pt x="651850" y="6749"/>
                    <a:pt x="653981" y="532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6" name="Полилиния: фигура 255">
              <a:extLst>
                <a:ext uri="{FF2B5EF4-FFF2-40B4-BE49-F238E27FC236}">
                  <a16:creationId xmlns:a16="http://schemas.microsoft.com/office/drawing/2014/main" id="{B9F786C5-B638-CE7C-85EF-F5F50CF9F390}"/>
                </a:ext>
              </a:extLst>
            </p:cNvPr>
            <p:cNvSpPr/>
            <p:nvPr/>
          </p:nvSpPr>
          <p:spPr>
            <a:xfrm>
              <a:off x="8325788" y="1769714"/>
              <a:ext cx="142093" cy="142093"/>
            </a:xfrm>
            <a:custGeom>
              <a:avLst/>
              <a:gdLst>
                <a:gd name="connsiteX0" fmla="*/ 138186 w 142092"/>
                <a:gd name="connsiteY0" fmla="*/ 137475 h 142092"/>
                <a:gd name="connsiteX1" fmla="*/ 136054 w 142092"/>
                <a:gd name="connsiteY1" fmla="*/ 99820 h 142092"/>
                <a:gd name="connsiteX2" fmla="*/ 135344 w 142092"/>
                <a:gd name="connsiteY2" fmla="*/ 8881 h 142092"/>
                <a:gd name="connsiteX3" fmla="*/ 138896 w 142092"/>
                <a:gd name="connsiteY3" fmla="*/ 11723 h 142092"/>
                <a:gd name="connsiteX4" fmla="*/ 135344 w 142092"/>
                <a:gd name="connsiteY4" fmla="*/ 11723 h 142092"/>
                <a:gd name="connsiteX5" fmla="*/ 43694 w 142092"/>
                <a:gd name="connsiteY5" fmla="*/ 25932 h 142092"/>
                <a:gd name="connsiteX6" fmla="*/ 5328 w 142092"/>
                <a:gd name="connsiteY6" fmla="*/ 30195 h 142092"/>
                <a:gd name="connsiteX7" fmla="*/ 42983 w 142092"/>
                <a:gd name="connsiteY7" fmla="*/ 21669 h 142092"/>
                <a:gd name="connsiteX8" fmla="*/ 134633 w 142092"/>
                <a:gd name="connsiteY8" fmla="*/ 5328 h 142092"/>
                <a:gd name="connsiteX9" fmla="*/ 138186 w 142092"/>
                <a:gd name="connsiteY9" fmla="*/ 5328 h 142092"/>
                <a:gd name="connsiteX10" fmla="*/ 141738 w 142092"/>
                <a:gd name="connsiteY10" fmla="*/ 5328 h 142092"/>
                <a:gd name="connsiteX11" fmla="*/ 141738 w 142092"/>
                <a:gd name="connsiteY11" fmla="*/ 8881 h 142092"/>
                <a:gd name="connsiteX12" fmla="*/ 141027 w 142092"/>
                <a:gd name="connsiteY12" fmla="*/ 99820 h 142092"/>
                <a:gd name="connsiteX13" fmla="*/ 138186 w 142092"/>
                <a:gd name="connsiteY13" fmla="*/ 137475 h 14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092" h="142092">
                  <a:moveTo>
                    <a:pt x="138186" y="137475"/>
                  </a:moveTo>
                  <a:cubicBezTo>
                    <a:pt x="136054" y="125397"/>
                    <a:pt x="135344" y="112608"/>
                    <a:pt x="136054" y="99820"/>
                  </a:cubicBezTo>
                  <a:cubicBezTo>
                    <a:pt x="135344" y="76375"/>
                    <a:pt x="135344" y="44404"/>
                    <a:pt x="135344" y="8881"/>
                  </a:cubicBezTo>
                  <a:lnTo>
                    <a:pt x="138896" y="11723"/>
                  </a:lnTo>
                  <a:lnTo>
                    <a:pt x="135344" y="11723"/>
                  </a:lnTo>
                  <a:cubicBezTo>
                    <a:pt x="99820" y="17406"/>
                    <a:pt x="67139" y="22380"/>
                    <a:pt x="43694" y="25932"/>
                  </a:cubicBezTo>
                  <a:cubicBezTo>
                    <a:pt x="30905" y="28063"/>
                    <a:pt x="18117" y="29484"/>
                    <a:pt x="5328" y="30195"/>
                  </a:cubicBezTo>
                  <a:cubicBezTo>
                    <a:pt x="17407" y="26642"/>
                    <a:pt x="30195" y="23090"/>
                    <a:pt x="42983" y="21669"/>
                  </a:cubicBezTo>
                  <a:cubicBezTo>
                    <a:pt x="66428" y="17406"/>
                    <a:pt x="99110" y="11723"/>
                    <a:pt x="134633" y="5328"/>
                  </a:cubicBezTo>
                  <a:lnTo>
                    <a:pt x="138186" y="5328"/>
                  </a:lnTo>
                  <a:lnTo>
                    <a:pt x="141738" y="5328"/>
                  </a:lnTo>
                  <a:lnTo>
                    <a:pt x="141738" y="8881"/>
                  </a:lnTo>
                  <a:cubicBezTo>
                    <a:pt x="141738" y="44404"/>
                    <a:pt x="141738" y="76375"/>
                    <a:pt x="141027" y="99820"/>
                  </a:cubicBezTo>
                  <a:cubicBezTo>
                    <a:pt x="140316" y="112608"/>
                    <a:pt x="139606" y="124686"/>
                    <a:pt x="138186" y="13747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57" name="Рисунок 256" descr="Комментарий &quot;Важно&quot; со сплошной заливкой">
            <a:extLst>
              <a:ext uri="{FF2B5EF4-FFF2-40B4-BE49-F238E27FC236}">
                <a16:creationId xmlns:a16="http://schemas.microsoft.com/office/drawing/2014/main" id="{9144A688-5792-7473-6BE5-9EFE8B6436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219" y="1573447"/>
            <a:ext cx="621790" cy="621790"/>
          </a:xfrm>
          <a:prstGeom prst="rect">
            <a:avLst/>
          </a:prstGeom>
        </p:spPr>
      </p:pic>
      <p:pic>
        <p:nvPicPr>
          <p:cNvPr id="258" name="Рисунок 257" descr="Комментарий &quot;Важно&quot; со сплошной заливкой">
            <a:extLst>
              <a:ext uri="{FF2B5EF4-FFF2-40B4-BE49-F238E27FC236}">
                <a16:creationId xmlns:a16="http://schemas.microsoft.com/office/drawing/2014/main" id="{898A93E6-5966-12D5-45F9-566DA9E03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308" y="3449597"/>
            <a:ext cx="621790" cy="621790"/>
          </a:xfrm>
          <a:prstGeom prst="rect">
            <a:avLst/>
          </a:prstGeom>
        </p:spPr>
      </p:pic>
      <p:pic>
        <p:nvPicPr>
          <p:cNvPr id="259" name="Рисунок 258" descr="Комментарий &quot;Важно&quot; со сплошной заливкой">
            <a:extLst>
              <a:ext uri="{FF2B5EF4-FFF2-40B4-BE49-F238E27FC236}">
                <a16:creationId xmlns:a16="http://schemas.microsoft.com/office/drawing/2014/main" id="{12122E9C-631A-94B3-11FE-A78D0AC1C0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308" y="4503144"/>
            <a:ext cx="621790" cy="621790"/>
          </a:xfrm>
          <a:prstGeom prst="rect">
            <a:avLst/>
          </a:prstGeom>
        </p:spPr>
      </p:pic>
      <p:cxnSp>
        <p:nvCxnSpPr>
          <p:cNvPr id="260" name="Прямая соединительная линия 259">
            <a:extLst>
              <a:ext uri="{FF2B5EF4-FFF2-40B4-BE49-F238E27FC236}">
                <a16:creationId xmlns:a16="http://schemas.microsoft.com/office/drawing/2014/main" id="{9F8E0C2E-291C-3506-85A0-EFFC646DC155}"/>
              </a:ext>
            </a:extLst>
          </p:cNvPr>
          <p:cNvCxnSpPr>
            <a:cxnSpLocks/>
          </p:cNvCxnSpPr>
          <p:nvPr/>
        </p:nvCxnSpPr>
        <p:spPr>
          <a:xfrm>
            <a:off x="165028" y="3329246"/>
            <a:ext cx="711616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Прямая соединительная линия 261">
            <a:extLst>
              <a:ext uri="{FF2B5EF4-FFF2-40B4-BE49-F238E27FC236}">
                <a16:creationId xmlns:a16="http://schemas.microsoft.com/office/drawing/2014/main" id="{70E30415-0202-05B0-55D1-5A0FD27652B5}"/>
              </a:ext>
            </a:extLst>
          </p:cNvPr>
          <p:cNvCxnSpPr>
            <a:cxnSpLocks/>
          </p:cNvCxnSpPr>
          <p:nvPr/>
        </p:nvCxnSpPr>
        <p:spPr>
          <a:xfrm>
            <a:off x="165028" y="4399094"/>
            <a:ext cx="711616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936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457017" marR="0" indent="-457017" algn="ctr" defTabSz="4570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457017" marR="0" indent="-457017" algn="ctr" defTabSz="4570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820</Words>
  <Application>Microsoft Office PowerPoint</Application>
  <PresentationFormat>Произвольный</PresentationFormat>
  <Paragraphs>122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Gill Sans</vt:lpstr>
      <vt:lpstr>Helvetica</vt:lpstr>
      <vt:lpstr>IBM Plex Sans</vt:lpstr>
      <vt:lpstr>Pancetta Serif Pro SemiBold</vt:lpstr>
      <vt:lpstr>Roboto</vt:lpstr>
      <vt:lpstr>Wingdings</vt:lpstr>
      <vt:lpstr>Office Theme</vt:lpstr>
      <vt:lpstr>1_Тема Office</vt:lpstr>
      <vt:lpstr>Презентация PowerPoint</vt:lpstr>
      <vt:lpstr>Становление национальной системы квалификаций</vt:lpstr>
      <vt:lpstr>Национальная система квалификаций –  система полного цикла</vt:lpstr>
      <vt:lpstr>Презентация PowerPoint</vt:lpstr>
      <vt:lpstr>Национальная система квалификаций: 2012-2024</vt:lpstr>
      <vt:lpstr>Информационно-методические ресурсы НСК</vt:lpstr>
      <vt:lpstr>НСК как основа для взаимодействия образовательных организаций и работодателей: проекты БЦ НАРК</vt:lpstr>
      <vt:lpstr>Документы, определяющие развитие НСК на 2024 год и до 2030 года</vt:lpstr>
      <vt:lpstr>Приоритетные направления развития НСК</vt:lpstr>
      <vt:lpstr>Система профессиональных стандартов и квалификаций</vt:lpstr>
      <vt:lpstr>Независимая оценка квалификации: расширение ареала применения</vt:lpstr>
      <vt:lpstr>Управленческие решения для развития национальной системы квалификаций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Национальная система квалификаций России. Деятельность советов по профессиональным квалификациям</dc:title>
  <dc:creator>Зайцева Ольга Юрьевна</dc:creator>
  <cp:lastModifiedBy>Факторович Алла Аркадьевна</cp:lastModifiedBy>
  <cp:revision>140</cp:revision>
  <cp:lastPrinted>2018-10-30T21:48:34Z</cp:lastPrinted>
  <dcterms:modified xsi:type="dcterms:W3CDTF">2024-06-05T09:38:32Z</dcterms:modified>
</cp:coreProperties>
</file>